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  <p:sldMasterId id="2147483708" r:id="rId3"/>
    <p:sldMasterId id="2147483723" r:id="rId4"/>
  </p:sldMasterIdLst>
  <p:sldIdLst>
    <p:sldId id="256" r:id="rId5"/>
    <p:sldId id="257" r:id="rId6"/>
    <p:sldId id="259" r:id="rId7"/>
    <p:sldId id="25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80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A821D-4D4A-4D00-BD06-F48E7E218B51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C038E-DEE4-43CD-B372-3835CC81C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566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A821D-4D4A-4D00-BD06-F48E7E218B51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C038E-DEE4-43CD-B372-3835CC81C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384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A821D-4D4A-4D00-BD06-F48E7E218B51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C038E-DEE4-43CD-B372-3835CC81C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2315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7C6F9-88A4-41EB-B96F-98A97C7CB74D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67FC9-D69A-45F8-A9F5-2C1B0D94F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5492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7C6F9-88A4-41EB-B96F-98A97C7CB74D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67FC9-D69A-45F8-A9F5-2C1B0D94F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4173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7C6F9-88A4-41EB-B96F-98A97C7CB74D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67FC9-D69A-45F8-A9F5-2C1B0D94F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4763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7C6F9-88A4-41EB-B96F-98A97C7CB74D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67FC9-D69A-45F8-A9F5-2C1B0D94F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6623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7C6F9-88A4-41EB-B96F-98A97C7CB74D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67FC9-D69A-45F8-A9F5-2C1B0D94F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0249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7C6F9-88A4-41EB-B96F-98A97C7CB74D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67FC9-D69A-45F8-A9F5-2C1B0D94F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6084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7C6F9-88A4-41EB-B96F-98A97C7CB74D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67FC9-D69A-45F8-A9F5-2C1B0D94F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3896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7C6F9-88A4-41EB-B96F-98A97C7CB74D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67FC9-D69A-45F8-A9F5-2C1B0D94F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803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A821D-4D4A-4D00-BD06-F48E7E218B51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C038E-DEE4-43CD-B372-3835CC81C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2583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7C6F9-88A4-41EB-B96F-98A97C7CB74D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67FC9-D69A-45F8-A9F5-2C1B0D94F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9475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7C6F9-88A4-41EB-B96F-98A97C7CB74D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67FC9-D69A-45F8-A9F5-2C1B0D94F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8091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7C6F9-88A4-41EB-B96F-98A97C7CB74D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967FC9-D69A-45F8-A9F5-2C1B0D94F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20760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80B99-130A-435A-9380-824F7A4FD56B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0B010-4C9E-4790-AB09-139D3A008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4351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80B99-130A-435A-9380-824F7A4FD56B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0B010-4C9E-4790-AB09-139D3A008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73200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80B99-130A-435A-9380-824F7A4FD56B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0B010-4C9E-4790-AB09-139D3A008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28506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80B99-130A-435A-9380-824F7A4FD56B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0B010-4C9E-4790-AB09-139D3A008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28622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80B99-130A-435A-9380-824F7A4FD56B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0B010-4C9E-4790-AB09-139D3A008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17143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80B99-130A-435A-9380-824F7A4FD56B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0B010-4C9E-4790-AB09-139D3A008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5149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80B99-130A-435A-9380-824F7A4FD56B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0B010-4C9E-4790-AB09-139D3A008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452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A821D-4D4A-4D00-BD06-F48E7E218B51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C038E-DEE4-43CD-B372-3835CC81C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62856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80B99-130A-435A-9380-824F7A4FD56B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0B010-4C9E-4790-AB09-139D3A008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544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80B99-130A-435A-9380-824F7A4FD56B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0B010-4C9E-4790-AB09-139D3A008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4839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80B99-130A-435A-9380-824F7A4FD56B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0B010-4C9E-4790-AB09-139D3A008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77116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80B99-130A-435A-9380-824F7A4FD56B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0B010-4C9E-4790-AB09-139D3A008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33503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80B99-130A-435A-9380-824F7A4FD56B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0B010-4C9E-4790-AB09-139D3A008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43508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80B99-130A-435A-9380-824F7A4FD56B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0B010-4C9E-4790-AB09-139D3A008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12964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80B99-130A-435A-9380-824F7A4FD56B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E0B010-4C9E-4790-AB09-139D3A008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69496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8E5B4-A316-4502-8503-F8D6BCE613B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0A727-0BF1-4F67-B8F7-0047CDE20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81110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8E5B4-A316-4502-8503-F8D6BCE613B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0A727-0BF1-4F67-B8F7-0047CDE20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06111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8E5B4-A316-4502-8503-F8D6BCE613B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0A727-0BF1-4F67-B8F7-0047CDE20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533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A821D-4D4A-4D00-BD06-F48E7E218B51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C038E-DEE4-43CD-B372-3835CC81C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79876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8E5B4-A316-4502-8503-F8D6BCE613B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0A727-0BF1-4F67-B8F7-0047CDE20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72185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8E5B4-A316-4502-8503-F8D6BCE613B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0A727-0BF1-4F67-B8F7-0047CDE20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99645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8E5B4-A316-4502-8503-F8D6BCE613B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0A727-0BF1-4F67-B8F7-0047CDE20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92249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8E5B4-A316-4502-8503-F8D6BCE613B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0A727-0BF1-4F67-B8F7-0047CDE20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74175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8E5B4-A316-4502-8503-F8D6BCE613B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0A727-0BF1-4F67-B8F7-0047CDE20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23215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8E5B4-A316-4502-8503-F8D6BCE613B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0A727-0BF1-4F67-B8F7-0047CDE20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71885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8E5B4-A316-4502-8503-F8D6BCE613B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0A727-0BF1-4F67-B8F7-0047CDE20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66075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8E5B4-A316-4502-8503-F8D6BCE613B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0A727-0BF1-4F67-B8F7-0047CDE20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306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A821D-4D4A-4D00-BD06-F48E7E218B51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C038E-DEE4-43CD-B372-3835CC81C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591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A821D-4D4A-4D00-BD06-F48E7E218B51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C038E-DEE4-43CD-B372-3835CC81C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741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A821D-4D4A-4D00-BD06-F48E7E218B51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C038E-DEE4-43CD-B372-3835CC81C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953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A821D-4D4A-4D00-BD06-F48E7E218B51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C038E-DEE4-43CD-B372-3835CC81C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806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DA821D-4D4A-4D00-BD06-F48E7E218B51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C038E-DEE4-43CD-B372-3835CC81C1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153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7154" y="16764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A821D-4D4A-4D00-BD06-F48E7E218B51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9C038E-DEE4-43CD-B372-3835CC81C17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7" descr="..\..\..\_Admin\From_WebSite\w6ha-logo01.pn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52401"/>
            <a:ext cx="152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8" descr="ARRL%20Diamond%20logo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152400"/>
            <a:ext cx="744538" cy="16752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76876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7C6F9-88A4-41EB-B96F-98A97C7CB74D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967FC9-D69A-45F8-A9F5-2C1B0D94FB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857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80B99-130A-435A-9380-824F7A4FD56B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E0B010-4C9E-4790-AB09-139D3A008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431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A8E5B4-A316-4502-8503-F8D6BCE613B5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E0A727-0BF1-4F67-B8F7-0047CDE20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569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990600"/>
            <a:ext cx="7772400" cy="1143000"/>
          </a:xfrm>
        </p:spPr>
        <p:txBody>
          <a:bodyPr/>
          <a:lstStyle/>
          <a:p>
            <a:r>
              <a:rPr lang="en-US" dirty="0" smtClean="0"/>
              <a:t>Hughes Amateur Radio Club</a:t>
            </a:r>
            <a:br>
              <a:rPr lang="en-US" dirty="0" smtClean="0"/>
            </a:br>
            <a:r>
              <a:rPr lang="en-US" sz="2800" dirty="0" smtClean="0"/>
              <a:t>On W6HA Repeater:  445.620  - PL 127.3</a:t>
            </a:r>
            <a:br>
              <a:rPr lang="en-US" sz="2800" dirty="0" smtClean="0"/>
            </a:b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900" y="2209800"/>
            <a:ext cx="7086600" cy="2362200"/>
          </a:xfrm>
        </p:spPr>
        <p:txBody>
          <a:bodyPr>
            <a:normAutofit fontScale="32500" lnSpcReduction="20000"/>
          </a:bodyPr>
          <a:lstStyle/>
          <a:p>
            <a:r>
              <a:rPr lang="en-US" sz="9600" dirty="0" smtClean="0"/>
              <a:t>Agenda</a:t>
            </a:r>
          </a:p>
          <a:p>
            <a:r>
              <a:rPr lang="en-US" sz="9600" dirty="0" smtClean="0"/>
              <a:t>Meeting On The Air (MOTA)  </a:t>
            </a:r>
          </a:p>
          <a:p>
            <a:r>
              <a:rPr lang="en-US" sz="9600" dirty="0" smtClean="0"/>
              <a:t>March 17, 2020</a:t>
            </a:r>
          </a:p>
          <a:p>
            <a:r>
              <a:rPr lang="en-US" sz="9600" dirty="0" smtClean="0"/>
              <a:t>Roll Call: 11:45; Meeting: 12:00 – 1:00</a:t>
            </a:r>
          </a:p>
          <a:p>
            <a:r>
              <a:rPr lang="en-US" sz="9600" dirty="0" smtClean="0"/>
              <a:t>Discussion / Questions after 1:00 PM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30729" y="4648200"/>
            <a:ext cx="7620000" cy="181588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Echo Link</a:t>
            </a:r>
          </a:p>
          <a:p>
            <a:pPr algn="ctr"/>
            <a:r>
              <a:rPr lang="en-US" dirty="0"/>
              <a:t>L</a:t>
            </a:r>
            <a:r>
              <a:rPr lang="en-US" dirty="0" smtClean="0"/>
              <a:t>ook </a:t>
            </a:r>
            <a:r>
              <a:rPr lang="en-US" dirty="0"/>
              <a:t>for </a:t>
            </a:r>
            <a:r>
              <a:rPr lang="en-US" sz="2000" b="1" dirty="0"/>
              <a:t>WB6MAX-R</a:t>
            </a:r>
            <a:r>
              <a:rPr lang="en-US" dirty="0"/>
              <a:t> in the menu to connect to the </a:t>
            </a:r>
            <a:r>
              <a:rPr lang="en-US" sz="2000" b="1" dirty="0"/>
              <a:t>HARC net</a:t>
            </a:r>
            <a:r>
              <a:rPr lang="en-US" dirty="0"/>
              <a:t>.  </a:t>
            </a:r>
            <a:endParaRPr lang="en-US" dirty="0" smtClean="0"/>
          </a:p>
          <a:p>
            <a:pPr algn="ctr"/>
            <a:r>
              <a:rPr lang="en-US" dirty="0" smtClean="0"/>
              <a:t>If </a:t>
            </a:r>
            <a:r>
              <a:rPr lang="en-US" dirty="0"/>
              <a:t>it does not connect the first time just try </a:t>
            </a:r>
            <a:r>
              <a:rPr lang="en-US" dirty="0" smtClean="0"/>
              <a:t>again.   </a:t>
            </a:r>
          </a:p>
          <a:p>
            <a:pPr algn="ctr"/>
            <a:r>
              <a:rPr lang="en-US" dirty="0" smtClean="0"/>
              <a:t>Max</a:t>
            </a:r>
            <a:r>
              <a:rPr lang="en-US" dirty="0"/>
              <a:t>. WB6MAX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01674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153400" cy="868362"/>
          </a:xfrm>
        </p:spPr>
        <p:txBody>
          <a:bodyPr/>
          <a:lstStyle/>
          <a:p>
            <a:r>
              <a:rPr lang="en-US" dirty="0" smtClean="0"/>
              <a:t>Meeting 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7154" y="1676400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Introduce Officers &amp; Presenters</a:t>
            </a:r>
          </a:p>
          <a:p>
            <a:pPr lvl="1"/>
            <a:r>
              <a:rPr lang="en-US" dirty="0" smtClean="0"/>
              <a:t>Pres, N6MDV; V.P. Raul, KM6NRL; Sec. Judi, KI6TKT: </a:t>
            </a:r>
            <a:r>
              <a:rPr lang="en-US" dirty="0" err="1" smtClean="0"/>
              <a:t>Tres</a:t>
            </a:r>
            <a:r>
              <a:rPr lang="en-US" dirty="0" smtClean="0"/>
              <a:t>. Alice, KK6MFL; </a:t>
            </a:r>
            <a:r>
              <a:rPr lang="en-US" dirty="0" err="1" smtClean="0"/>
              <a:t>Stn</a:t>
            </a:r>
            <a:r>
              <a:rPr lang="en-US" dirty="0" smtClean="0"/>
              <a:t> Mgr., Brian, AB6UI; PP, Dale, WB6MMQ</a:t>
            </a:r>
          </a:p>
          <a:p>
            <a:r>
              <a:rPr lang="en-US" dirty="0" smtClean="0"/>
              <a:t>Announcements: `</a:t>
            </a:r>
          </a:p>
          <a:p>
            <a:pPr lvl="2"/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 TRW Swap meet – How did we do.</a:t>
            </a:r>
          </a:p>
          <a:p>
            <a:pPr lvl="3"/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TRW Swap Meet (March) is cancelled –  E-Bay</a:t>
            </a:r>
          </a:p>
          <a:p>
            <a:pPr lvl="2"/>
            <a:r>
              <a:rPr lang="en-US" dirty="0" smtClean="0"/>
              <a:t>Technician Class Planned 4/25 &amp; 5/2 Postponed</a:t>
            </a:r>
          </a:p>
          <a:p>
            <a:pPr lvl="3"/>
            <a:r>
              <a:rPr lang="en-US" dirty="0" smtClean="0"/>
              <a:t>Volunteer Instructors  </a:t>
            </a:r>
          </a:p>
          <a:p>
            <a:r>
              <a:rPr lang="en-US" dirty="0" smtClean="0"/>
              <a:t>Presentations:  </a:t>
            </a:r>
          </a:p>
          <a:p>
            <a:pPr lvl="1"/>
            <a:r>
              <a:rPr lang="en-US" dirty="0" smtClean="0"/>
              <a:t>Cool Things I have Built as a HAM</a:t>
            </a:r>
          </a:p>
          <a:p>
            <a:pPr lvl="3"/>
            <a:r>
              <a:rPr lang="en-US" dirty="0" smtClean="0"/>
              <a:t>By </a:t>
            </a:r>
            <a:r>
              <a:rPr lang="en-US" dirty="0"/>
              <a:t>H</a:t>
            </a:r>
            <a:r>
              <a:rPr lang="en-US" dirty="0" smtClean="0"/>
              <a:t>oward, KE6MAK</a:t>
            </a:r>
          </a:p>
          <a:p>
            <a:pPr lvl="1"/>
            <a:r>
              <a:rPr lang="en-US" dirty="0" smtClean="0"/>
              <a:t>Maga328 Transistor Tester</a:t>
            </a:r>
          </a:p>
          <a:p>
            <a:pPr lvl="3"/>
            <a:r>
              <a:rPr lang="en-US" dirty="0" smtClean="0"/>
              <a:t>By Brian, AB6UI</a:t>
            </a:r>
          </a:p>
          <a:p>
            <a:pPr lvl="2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484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60438"/>
          </a:xfrm>
        </p:spPr>
        <p:txBody>
          <a:bodyPr/>
          <a:lstStyle/>
          <a:p>
            <a:r>
              <a:rPr lang="en-US" dirty="0" smtClean="0"/>
              <a:t>Meeting 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Closing Announcements</a:t>
            </a:r>
          </a:p>
          <a:p>
            <a:pPr lvl="1"/>
            <a:r>
              <a:rPr lang="en-US" dirty="0" smtClean="0"/>
              <a:t>Tech Class:  Dates will Slip into May at least</a:t>
            </a:r>
          </a:p>
          <a:p>
            <a:pPr lvl="2"/>
            <a:r>
              <a:rPr lang="en-US" dirty="0" smtClean="0"/>
              <a:t>Volunteers – Contact mike, N6MDV</a:t>
            </a:r>
          </a:p>
          <a:p>
            <a:pPr lvl="3"/>
            <a:r>
              <a:rPr lang="en-US" dirty="0" smtClean="0"/>
              <a:t>Charts are available, but you can modify &amp; bone up in advance </a:t>
            </a:r>
          </a:p>
          <a:p>
            <a:pPr lvl="1"/>
            <a:r>
              <a:rPr lang="en-US" dirty="0" smtClean="0"/>
              <a:t>Field Day is Planned – June 27, 28 ?</a:t>
            </a:r>
          </a:p>
          <a:p>
            <a:pPr lvl="2"/>
            <a:r>
              <a:rPr lang="en-US" dirty="0" smtClean="0"/>
              <a:t>Wilderness Park in Redondo Beach  -  I expect, Public NOT invited</a:t>
            </a:r>
          </a:p>
          <a:p>
            <a:pPr lvl="2"/>
            <a:r>
              <a:rPr lang="en-US" dirty="0" smtClean="0"/>
              <a:t>Radio Sport &amp; E-Sports  is perfect, during the  Covid-19 Pandemic</a:t>
            </a:r>
          </a:p>
          <a:p>
            <a:pPr lvl="1"/>
            <a:r>
              <a:rPr lang="en-US" dirty="0" smtClean="0"/>
              <a:t>Club Election of Officers  </a:t>
            </a:r>
          </a:p>
          <a:p>
            <a:pPr lvl="2"/>
            <a:r>
              <a:rPr lang="en-US" dirty="0" smtClean="0"/>
              <a:t>Slate Published in April’s Transponder</a:t>
            </a:r>
          </a:p>
          <a:p>
            <a:pPr lvl="2"/>
            <a:r>
              <a:rPr lang="en-US" dirty="0" smtClean="0"/>
              <a:t>Election, May</a:t>
            </a:r>
          </a:p>
          <a:p>
            <a:pPr lvl="2"/>
            <a:r>
              <a:rPr lang="en-US" dirty="0" smtClean="0"/>
              <a:t>Installation Banquet (maybe in a large park were we all 6’ away from each other.)</a:t>
            </a:r>
          </a:p>
          <a:p>
            <a:pPr lvl="1"/>
            <a:r>
              <a:rPr lang="en-US" dirty="0" smtClean="0"/>
              <a:t>Nets:</a:t>
            </a:r>
          </a:p>
          <a:p>
            <a:pPr lvl="2"/>
            <a:r>
              <a:rPr lang="en-US" dirty="0" smtClean="0"/>
              <a:t>Wednesday Night, 7:30 on the Repeater</a:t>
            </a:r>
          </a:p>
          <a:p>
            <a:pPr lvl="2"/>
            <a:r>
              <a:rPr lang="en-US" dirty="0" smtClean="0"/>
              <a:t>Thursday Noon, 12:05</a:t>
            </a:r>
          </a:p>
          <a:p>
            <a:pPr lvl="2"/>
            <a:r>
              <a:rPr lang="en-US" dirty="0" smtClean="0"/>
              <a:t>First Monday, 7:00 PM – LAFD CERT</a:t>
            </a:r>
          </a:p>
          <a:p>
            <a:pPr lvl="1"/>
            <a:r>
              <a:rPr lang="en-US" dirty="0" smtClean="0"/>
              <a:t>Next Meeting,</a:t>
            </a:r>
          </a:p>
          <a:p>
            <a:pPr lvl="2"/>
            <a:r>
              <a:rPr lang="en-US" dirty="0" smtClean="0"/>
              <a:t> if at Library, will be the 2</a:t>
            </a:r>
            <a:r>
              <a:rPr lang="en-US" baseline="30000" dirty="0" smtClean="0"/>
              <a:t>nd</a:t>
            </a:r>
            <a:r>
              <a:rPr lang="en-US" dirty="0" smtClean="0"/>
              <a:t> Tuesday,  4/14/20</a:t>
            </a:r>
          </a:p>
          <a:p>
            <a:pPr lvl="2"/>
            <a:r>
              <a:rPr lang="en-US" dirty="0" smtClean="0"/>
              <a:t>If OTA  3</a:t>
            </a:r>
            <a:r>
              <a:rPr lang="en-US" baseline="30000" dirty="0" smtClean="0"/>
              <a:t>rd</a:t>
            </a:r>
            <a:r>
              <a:rPr lang="en-US" dirty="0" smtClean="0"/>
              <a:t> Tuesday. 4/21/20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51099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Simplex Frequencies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7154" y="1524001"/>
            <a:ext cx="8229600" cy="2819400"/>
          </a:xfrm>
        </p:spPr>
        <p:txBody>
          <a:bodyPr numCol="2">
            <a:normAutofit fontScale="92500" lnSpcReduction="20000"/>
          </a:bodyPr>
          <a:lstStyle/>
          <a:p>
            <a:pPr marL="514350" indent="-514350" algn="ctr">
              <a:buFont typeface="+mj-lt"/>
              <a:buAutoNum type="arabicPeriod"/>
            </a:pPr>
            <a:r>
              <a:rPr lang="en-US" dirty="0" smtClean="0"/>
              <a:t> 145,600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en-US" dirty="0" smtClean="0"/>
              <a:t>145.615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en-US" dirty="0" smtClean="0"/>
              <a:t>145.630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en-US" dirty="0" smtClean="0"/>
              <a:t>145.645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en-US" dirty="0" smtClean="0">
                <a:solidFill>
                  <a:srgbClr val="0070C0"/>
                </a:solidFill>
              </a:rPr>
              <a:t>145.660</a:t>
            </a:r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6.   146.445</a:t>
            </a:r>
          </a:p>
          <a:p>
            <a:pPr marL="0" indent="0" algn="ctr">
              <a:buNone/>
            </a:pPr>
            <a:r>
              <a:rPr lang="en-US" dirty="0" smtClean="0"/>
              <a:t>7.   146.535</a:t>
            </a:r>
          </a:p>
          <a:p>
            <a:pPr marL="0" indent="0" algn="ctr">
              <a:buNone/>
            </a:pPr>
            <a:r>
              <a:rPr lang="en-US" dirty="0" smtClean="0"/>
              <a:t>8.   146.550</a:t>
            </a:r>
          </a:p>
          <a:p>
            <a:pPr marL="0" indent="0" algn="ctr">
              <a:buNone/>
            </a:pPr>
            <a:r>
              <a:rPr lang="en-US" dirty="0" smtClean="0"/>
              <a:t>9.   146.565</a:t>
            </a:r>
          </a:p>
          <a:p>
            <a:pPr marL="0" indent="0" algn="ctr">
              <a:buNone/>
            </a:pPr>
            <a:r>
              <a:rPr lang="en-US" dirty="0" smtClean="0"/>
              <a:t>10.  146.580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33400" y="4119570"/>
            <a:ext cx="806624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If you want a QSO with another Ham, mention it when you respond to Roll Call</a:t>
            </a:r>
          </a:p>
          <a:p>
            <a:r>
              <a:rPr lang="en-US" dirty="0" smtClean="0"/>
              <a:t>Or at the End of the meeting Ask.  </a:t>
            </a:r>
            <a:r>
              <a:rPr lang="en-US" dirty="0"/>
              <a:t>I</a:t>
            </a:r>
            <a:r>
              <a:rPr lang="en-US" dirty="0" smtClean="0"/>
              <a:t>’ll assign you to one of the  Simplex </a:t>
            </a:r>
            <a:r>
              <a:rPr lang="en-US" dirty="0" err="1" smtClean="0"/>
              <a:t>Freqs</a:t>
            </a:r>
            <a:r>
              <a:rPr lang="en-US" dirty="0" smtClean="0"/>
              <a:t> above. </a:t>
            </a:r>
          </a:p>
          <a:p>
            <a:r>
              <a:rPr lang="en-US" dirty="0" smtClean="0"/>
              <a:t>Or if the ham you want to talk to knows where to  go just go there.  </a:t>
            </a:r>
          </a:p>
          <a:p>
            <a:r>
              <a:rPr lang="en-US" dirty="0" smtClean="0"/>
              <a:t>I would like to use the numbers 1 – 10, to make the assignment but will give the </a:t>
            </a:r>
          </a:p>
          <a:p>
            <a:r>
              <a:rPr lang="en-US" dirty="0" smtClean="0"/>
              <a:t>actual Freq. if you need it.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51974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283</TotalTime>
  <Words>383</Words>
  <Application>Microsoft Office PowerPoint</Application>
  <PresentationFormat>On-screen Show (4:3)</PresentationFormat>
  <Paragraphs>60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Office Theme</vt:lpstr>
      <vt:lpstr>Custom Design</vt:lpstr>
      <vt:lpstr>1_Custom Design</vt:lpstr>
      <vt:lpstr>2_Custom Design</vt:lpstr>
      <vt:lpstr>Hughes Amateur Radio Club On W6HA Repeater:  445.620  - PL 127.3 </vt:lpstr>
      <vt:lpstr>Meeting Agenda</vt:lpstr>
      <vt:lpstr>Meeting Agenda</vt:lpstr>
      <vt:lpstr>Simplex Frequencies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Dale Birmingham</dc:creator>
  <cp:lastModifiedBy>Dale Birmingham</cp:lastModifiedBy>
  <cp:revision>14</cp:revision>
  <dcterms:created xsi:type="dcterms:W3CDTF">2020-03-17T02:20:32Z</dcterms:created>
  <dcterms:modified xsi:type="dcterms:W3CDTF">2020-03-17T07:08:17Z</dcterms:modified>
</cp:coreProperties>
</file>