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3" r:id="rId4"/>
  </p:sldMasterIdLst>
  <p:sldIdLst>
    <p:sldId id="256" r:id="rId5"/>
    <p:sldId id="257" r:id="rId6"/>
    <p:sldId id="259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6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8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31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49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417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76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662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24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08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389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0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58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47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09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207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351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32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85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862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714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1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5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28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54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83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71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350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350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296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949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111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611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3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987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218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964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224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7417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321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7188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607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3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9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4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5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0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5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7154" y="16764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A821D-4D4A-4D00-BD06-F48E7E218B51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C038E-DEE4-43CD-B372-3835CC81C17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7" descr="..\..\..\_Admin\From_WebSite\w6ha-logo0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1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ARRL%20Diamond%20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744538" cy="1675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876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7C6F9-88A4-41EB-B96F-98A97C7CB74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67FC9-D69A-45F8-A9F5-2C1B0D94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5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80B99-130A-435A-9380-824F7A4FD56B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0B010-4C9E-4790-AB09-139D3A008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3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8E5B4-A316-4502-8503-F8D6BCE613B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0A727-0BF1-4F67-B8F7-0047CDE20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6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r>
              <a:rPr lang="en-US" dirty="0" smtClean="0"/>
              <a:t>Hughes Amateur Radio Club</a:t>
            </a:r>
            <a:br>
              <a:rPr lang="en-US" dirty="0" smtClean="0"/>
            </a:br>
            <a:r>
              <a:rPr lang="en-US" sz="2800" dirty="0" smtClean="0"/>
              <a:t>On W6HA Repeater:  445.620  - PL 127.3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2209800"/>
            <a:ext cx="7086600" cy="2362200"/>
          </a:xfrm>
        </p:spPr>
        <p:txBody>
          <a:bodyPr>
            <a:normAutofit fontScale="32500" lnSpcReduction="20000"/>
          </a:bodyPr>
          <a:lstStyle/>
          <a:p>
            <a:r>
              <a:rPr lang="en-US" sz="9600" dirty="0" smtClean="0"/>
              <a:t>Agenda</a:t>
            </a:r>
          </a:p>
          <a:p>
            <a:r>
              <a:rPr lang="en-US" sz="9600" dirty="0" smtClean="0"/>
              <a:t>Meeting On The Air (MOTA)  </a:t>
            </a:r>
          </a:p>
          <a:p>
            <a:r>
              <a:rPr lang="en-US" sz="9600" dirty="0" smtClean="0"/>
              <a:t>March 17, 2020</a:t>
            </a:r>
          </a:p>
          <a:p>
            <a:r>
              <a:rPr lang="en-US" sz="9600" dirty="0" smtClean="0"/>
              <a:t>Roll Call: 11:45; Meeting: 12:00 – 1:00</a:t>
            </a:r>
          </a:p>
          <a:p>
            <a:r>
              <a:rPr lang="en-US" sz="9600" dirty="0" smtClean="0"/>
              <a:t>Discussion / Questions after 1:00 PM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30729" y="4648200"/>
            <a:ext cx="7620000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Echo Link</a:t>
            </a:r>
          </a:p>
          <a:p>
            <a:pPr algn="ctr"/>
            <a:r>
              <a:rPr lang="en-US" dirty="0"/>
              <a:t>L</a:t>
            </a:r>
            <a:r>
              <a:rPr lang="en-US" dirty="0" smtClean="0"/>
              <a:t>ook </a:t>
            </a:r>
            <a:r>
              <a:rPr lang="en-US" dirty="0"/>
              <a:t>for </a:t>
            </a:r>
            <a:r>
              <a:rPr lang="en-US" sz="2000" b="1" dirty="0"/>
              <a:t>WB6MAX-R</a:t>
            </a:r>
            <a:r>
              <a:rPr lang="en-US" dirty="0"/>
              <a:t> in the menu to connect to the </a:t>
            </a:r>
            <a:r>
              <a:rPr lang="en-US" sz="2000" b="1" dirty="0"/>
              <a:t>HARC net</a:t>
            </a:r>
            <a:r>
              <a:rPr lang="en-US" dirty="0"/>
              <a:t>.  </a:t>
            </a:r>
            <a:endParaRPr lang="en-US" dirty="0" smtClean="0"/>
          </a:p>
          <a:p>
            <a:pPr algn="ctr"/>
            <a:r>
              <a:rPr lang="en-US" dirty="0" smtClean="0"/>
              <a:t>If </a:t>
            </a:r>
            <a:r>
              <a:rPr lang="en-US" dirty="0"/>
              <a:t>it does not connect the first time just try </a:t>
            </a:r>
            <a:r>
              <a:rPr lang="en-US" dirty="0" smtClean="0"/>
              <a:t>again.   </a:t>
            </a:r>
          </a:p>
          <a:p>
            <a:pPr algn="ctr"/>
            <a:r>
              <a:rPr lang="en-US" dirty="0" smtClean="0"/>
              <a:t>Max</a:t>
            </a:r>
            <a:r>
              <a:rPr lang="en-US" dirty="0"/>
              <a:t>. WB6MAX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167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153400" cy="868362"/>
          </a:xfrm>
        </p:spPr>
        <p:txBody>
          <a:bodyPr/>
          <a:lstStyle/>
          <a:p>
            <a:r>
              <a:rPr lang="en-US" dirty="0" smtClean="0"/>
              <a:t>Meeting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154" y="1676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Introduce Officers &amp; Presenters</a:t>
            </a:r>
          </a:p>
          <a:p>
            <a:pPr lvl="1"/>
            <a:r>
              <a:rPr lang="en-US" dirty="0" smtClean="0"/>
              <a:t>Pres, N6MDV; V.P. Raul, KM6NRL; Sec. Judi, KI6TKT: </a:t>
            </a:r>
            <a:r>
              <a:rPr lang="en-US" dirty="0" err="1" smtClean="0"/>
              <a:t>Tres</a:t>
            </a:r>
            <a:r>
              <a:rPr lang="en-US" dirty="0" smtClean="0"/>
              <a:t>. Alice, KK6MFL; </a:t>
            </a:r>
            <a:r>
              <a:rPr lang="en-US" dirty="0" err="1" smtClean="0"/>
              <a:t>Stn</a:t>
            </a:r>
            <a:r>
              <a:rPr lang="en-US" dirty="0" smtClean="0"/>
              <a:t> Mgr., Brian, AB6UI; PP, Dale, WB6MMQ</a:t>
            </a:r>
          </a:p>
          <a:p>
            <a:r>
              <a:rPr lang="en-US" dirty="0" smtClean="0"/>
              <a:t>Announcements: `</a:t>
            </a:r>
          </a:p>
          <a:p>
            <a:pPr lvl="2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 TRW Swap meet – How did we do.</a:t>
            </a:r>
          </a:p>
          <a:p>
            <a:pPr lvl="3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TRW Swap Meet (March) is cancelled –  E-Bay</a:t>
            </a:r>
          </a:p>
          <a:p>
            <a:pPr lvl="2"/>
            <a:r>
              <a:rPr lang="en-US" dirty="0" smtClean="0"/>
              <a:t>Technician Class Planned 4/25 &amp; 5/2 Postponed</a:t>
            </a:r>
          </a:p>
          <a:p>
            <a:pPr lvl="3"/>
            <a:r>
              <a:rPr lang="en-US" dirty="0" smtClean="0"/>
              <a:t>Volunteer Instructors  </a:t>
            </a:r>
          </a:p>
          <a:p>
            <a:r>
              <a:rPr lang="en-US" dirty="0" smtClean="0"/>
              <a:t>Presentations:  </a:t>
            </a:r>
          </a:p>
          <a:p>
            <a:pPr lvl="1"/>
            <a:r>
              <a:rPr lang="en-US" dirty="0" smtClean="0"/>
              <a:t>Cool Things I have Built as a HAM</a:t>
            </a:r>
          </a:p>
          <a:p>
            <a:pPr lvl="3"/>
            <a:r>
              <a:rPr lang="en-US" dirty="0" smtClean="0"/>
              <a:t>By </a:t>
            </a:r>
            <a:r>
              <a:rPr lang="en-US" dirty="0"/>
              <a:t>H</a:t>
            </a:r>
            <a:r>
              <a:rPr lang="en-US" dirty="0" smtClean="0"/>
              <a:t>oward, KE6MAK</a:t>
            </a:r>
          </a:p>
          <a:p>
            <a:pPr lvl="1"/>
            <a:r>
              <a:rPr lang="en-US" dirty="0" smtClean="0"/>
              <a:t>Maga328 Transistor Tester</a:t>
            </a:r>
          </a:p>
          <a:p>
            <a:pPr lvl="3"/>
            <a:r>
              <a:rPr lang="en-US" dirty="0" smtClean="0"/>
              <a:t>By Brian, AB6UI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48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r>
              <a:rPr lang="en-US" dirty="0" smtClean="0"/>
              <a:t>Meeting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Closing Announcements</a:t>
            </a:r>
          </a:p>
          <a:p>
            <a:pPr lvl="1"/>
            <a:r>
              <a:rPr lang="en-US" dirty="0" smtClean="0"/>
              <a:t>Tech Class:  Dates will Slip into May at least</a:t>
            </a:r>
          </a:p>
          <a:p>
            <a:pPr lvl="2"/>
            <a:r>
              <a:rPr lang="en-US" dirty="0" smtClean="0"/>
              <a:t>Volunteers – Contact mike, N6MDV</a:t>
            </a:r>
          </a:p>
          <a:p>
            <a:pPr lvl="3"/>
            <a:r>
              <a:rPr lang="en-US" dirty="0" smtClean="0"/>
              <a:t>Charts are available, but you can modify &amp; bone up in advance </a:t>
            </a:r>
          </a:p>
          <a:p>
            <a:pPr lvl="1"/>
            <a:r>
              <a:rPr lang="en-US" dirty="0" smtClean="0"/>
              <a:t>Field Day is Planned – June 27, 28 ?</a:t>
            </a:r>
          </a:p>
          <a:p>
            <a:pPr lvl="2"/>
            <a:r>
              <a:rPr lang="en-US" dirty="0" smtClean="0"/>
              <a:t>Wilderness Park in Redondo Beach  -  I expect, Public NOT invited</a:t>
            </a:r>
          </a:p>
          <a:p>
            <a:pPr lvl="2"/>
            <a:r>
              <a:rPr lang="en-US" dirty="0" smtClean="0"/>
              <a:t>Radio Sport &amp; E-Sports  is perfect, during the  Covid-19 Pandemic</a:t>
            </a:r>
          </a:p>
          <a:p>
            <a:pPr lvl="1"/>
            <a:r>
              <a:rPr lang="en-US" dirty="0" smtClean="0"/>
              <a:t>Club Election of Officers  </a:t>
            </a:r>
          </a:p>
          <a:p>
            <a:pPr lvl="2"/>
            <a:r>
              <a:rPr lang="en-US" dirty="0" smtClean="0"/>
              <a:t>Slate Published in April’s Transponder</a:t>
            </a:r>
          </a:p>
          <a:p>
            <a:pPr lvl="2"/>
            <a:r>
              <a:rPr lang="en-US" dirty="0" smtClean="0"/>
              <a:t>Election, May</a:t>
            </a:r>
          </a:p>
          <a:p>
            <a:pPr lvl="2"/>
            <a:r>
              <a:rPr lang="en-US" dirty="0" smtClean="0"/>
              <a:t>Installation Banquet (maybe in a large park were we all 6’ away from each other.)</a:t>
            </a:r>
          </a:p>
          <a:p>
            <a:pPr lvl="1"/>
            <a:r>
              <a:rPr lang="en-US" dirty="0" smtClean="0"/>
              <a:t>Nets:</a:t>
            </a:r>
          </a:p>
          <a:p>
            <a:pPr lvl="2"/>
            <a:r>
              <a:rPr lang="en-US" dirty="0" smtClean="0"/>
              <a:t>Wednesday Night, 7:30 on the Repeater</a:t>
            </a:r>
          </a:p>
          <a:p>
            <a:pPr lvl="2"/>
            <a:r>
              <a:rPr lang="en-US" dirty="0" smtClean="0"/>
              <a:t>Thursday Noon, 12:05</a:t>
            </a:r>
          </a:p>
          <a:p>
            <a:pPr lvl="2"/>
            <a:r>
              <a:rPr lang="en-US" dirty="0" smtClean="0"/>
              <a:t>First Monday, 7:00 PM – LAFD CERT</a:t>
            </a:r>
          </a:p>
          <a:p>
            <a:pPr lvl="1"/>
            <a:r>
              <a:rPr lang="en-US" dirty="0" smtClean="0"/>
              <a:t>Next Meeting,</a:t>
            </a:r>
          </a:p>
          <a:p>
            <a:pPr lvl="2"/>
            <a:r>
              <a:rPr lang="en-US" dirty="0" smtClean="0"/>
              <a:t> if at Library, will be the 2</a:t>
            </a:r>
            <a:r>
              <a:rPr lang="en-US" baseline="30000" dirty="0" smtClean="0"/>
              <a:t>nd</a:t>
            </a:r>
            <a:r>
              <a:rPr lang="en-US" dirty="0" smtClean="0"/>
              <a:t> Tuesday,  4/14/20</a:t>
            </a:r>
          </a:p>
          <a:p>
            <a:pPr lvl="2"/>
            <a:r>
              <a:rPr lang="en-US" dirty="0" smtClean="0"/>
              <a:t>If OTA  3</a:t>
            </a:r>
            <a:r>
              <a:rPr lang="en-US" baseline="30000" dirty="0" smtClean="0"/>
              <a:t>rd</a:t>
            </a:r>
            <a:r>
              <a:rPr lang="en-US" dirty="0" smtClean="0"/>
              <a:t> Tuesday. 4/21/20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0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Simplex Frequencies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154" y="1524001"/>
            <a:ext cx="8229600" cy="2819400"/>
          </a:xfrm>
        </p:spPr>
        <p:txBody>
          <a:bodyPr numCol="2">
            <a:normAutofit fontScale="925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dirty="0" smtClean="0"/>
              <a:t> 145,600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dirty="0" smtClean="0"/>
              <a:t>145.615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dirty="0" smtClean="0"/>
              <a:t>145.630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dirty="0" smtClean="0"/>
              <a:t>145.645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145.660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6.   146.445</a:t>
            </a:r>
          </a:p>
          <a:p>
            <a:pPr marL="0" indent="0" algn="ctr">
              <a:buNone/>
            </a:pPr>
            <a:r>
              <a:rPr lang="en-US" dirty="0" smtClean="0"/>
              <a:t>7.   146.535</a:t>
            </a:r>
          </a:p>
          <a:p>
            <a:pPr marL="0" indent="0" algn="ctr">
              <a:buNone/>
            </a:pPr>
            <a:r>
              <a:rPr lang="en-US" dirty="0" smtClean="0"/>
              <a:t>8.   146.550</a:t>
            </a:r>
          </a:p>
          <a:p>
            <a:pPr marL="0" indent="0" algn="ctr">
              <a:buNone/>
            </a:pPr>
            <a:r>
              <a:rPr lang="en-US" dirty="0" smtClean="0"/>
              <a:t>9.   146.565</a:t>
            </a:r>
          </a:p>
          <a:p>
            <a:pPr marL="0" indent="0" algn="ctr">
              <a:buNone/>
            </a:pPr>
            <a:r>
              <a:rPr lang="en-US" dirty="0" smtClean="0"/>
              <a:t>10.  146.580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4119570"/>
            <a:ext cx="80662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 you want a QSO with another Ham, mention it when you respond to Roll Call</a:t>
            </a:r>
          </a:p>
          <a:p>
            <a:r>
              <a:rPr lang="en-US" dirty="0" smtClean="0"/>
              <a:t>Or at the End of the meeting Ask.  </a:t>
            </a:r>
            <a:r>
              <a:rPr lang="en-US" dirty="0"/>
              <a:t>I</a:t>
            </a:r>
            <a:r>
              <a:rPr lang="en-US" dirty="0" smtClean="0"/>
              <a:t>’ll assign you to one of the  Simplex </a:t>
            </a:r>
            <a:r>
              <a:rPr lang="en-US" dirty="0" err="1" smtClean="0"/>
              <a:t>Freqs</a:t>
            </a:r>
            <a:r>
              <a:rPr lang="en-US" dirty="0" smtClean="0"/>
              <a:t> above. </a:t>
            </a:r>
          </a:p>
          <a:p>
            <a:r>
              <a:rPr lang="en-US" dirty="0" smtClean="0"/>
              <a:t>Or if the ham you want to talk to knows where to  go just go there.  </a:t>
            </a:r>
          </a:p>
          <a:p>
            <a:r>
              <a:rPr lang="en-US" dirty="0" smtClean="0"/>
              <a:t>I would like to use the numbers 1 – 10, to make the assignment but will give the </a:t>
            </a:r>
          </a:p>
          <a:p>
            <a:r>
              <a:rPr lang="en-US" dirty="0" smtClean="0"/>
              <a:t>actual Freq. if you need it.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97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383</Words>
  <Application>Microsoft Office PowerPoint</Application>
  <PresentationFormat>On-screen Show (4:3)</PresentationFormat>
  <Paragraphs>60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Office Theme</vt:lpstr>
      <vt:lpstr>Custom Design</vt:lpstr>
      <vt:lpstr>1_Custom Design</vt:lpstr>
      <vt:lpstr>2_Custom Design</vt:lpstr>
      <vt:lpstr>Hughes Amateur Radio Club On W6HA Repeater:  445.620  - PL 127.3 </vt:lpstr>
      <vt:lpstr>Meeting Agenda</vt:lpstr>
      <vt:lpstr>Meeting Agenda</vt:lpstr>
      <vt:lpstr>Simplex Frequencies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Birmingham</dc:creator>
  <cp:lastModifiedBy>Dale Birmingham</cp:lastModifiedBy>
  <cp:revision>14</cp:revision>
  <dcterms:created xsi:type="dcterms:W3CDTF">2020-03-17T02:20:32Z</dcterms:created>
  <dcterms:modified xsi:type="dcterms:W3CDTF">2020-03-17T07:08:17Z</dcterms:modified>
</cp:coreProperties>
</file>