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aesu.com/jp/en/wires-x/id/active_room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D1C8-031B-EE41-96E4-1D9B0DFB5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W6HA Repeater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C0A88-5CEE-1749-AA60-CF0386B60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DARLING N6MHD</a:t>
            </a:r>
          </a:p>
          <a:p>
            <a:r>
              <a:rPr lang="en-US" dirty="0"/>
              <a:t>BRIAN JOHNSON AB6UI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43A-54F3-CD44-9845-4B61C6BC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282"/>
          </a:xfrm>
        </p:spPr>
        <p:txBody>
          <a:bodyPr/>
          <a:lstStyle/>
          <a:p>
            <a:r>
              <a:rPr lang="en-US" dirty="0"/>
              <a:t>W6HA REPEATER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9F4C2E-61D7-D84A-9F6A-12D1AEC1F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11" y="1326753"/>
            <a:ext cx="3603129" cy="480417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4E4838-2AB1-874D-8174-C0E6DB5B2F8C}"/>
              </a:ext>
            </a:extLst>
          </p:cNvPr>
          <p:cNvSpPr/>
          <p:nvPr/>
        </p:nvSpPr>
        <p:spPr>
          <a:xfrm>
            <a:off x="629920" y="1693148"/>
            <a:ext cx="60655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Location: RTX building R01, Hughes Way &amp; Imperial Hwy, El Segundo,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445.620 MHz, -5 MHz offset, PL Tone 127.3Hz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Recently installed the clubs new </a:t>
            </a:r>
            <a:r>
              <a:rPr lang="en-US" sz="2400" dirty="0" err="1"/>
              <a:t>Yaesu</a:t>
            </a:r>
            <a:r>
              <a:rPr lang="en-US" sz="2400" dirty="0"/>
              <a:t> DR-2X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Analog FM and </a:t>
            </a:r>
            <a:r>
              <a:rPr lang="en-US" sz="2400" dirty="0" err="1"/>
              <a:t>Yaesu</a:t>
            </a:r>
            <a:r>
              <a:rPr lang="en-US" sz="2400" dirty="0"/>
              <a:t> System Fusion (C4FM)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Transmit power: 20 Watts (medium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4174D-20B6-414B-8556-08C989F74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0" y="4652010"/>
            <a:ext cx="211358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27B2-1E85-7442-8BD6-38D8773E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5618"/>
            <a:ext cx="9905998" cy="695932"/>
          </a:xfrm>
        </p:spPr>
        <p:txBody>
          <a:bodyPr/>
          <a:lstStyle/>
          <a:p>
            <a:r>
              <a:rPr lang="en-US" dirty="0" err="1"/>
              <a:t>Yaesu</a:t>
            </a:r>
            <a:r>
              <a:rPr lang="en-US" dirty="0"/>
              <a:t> system fusion and AMS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B6A8F6-7F58-7B4D-BAC3-1635546EC096}"/>
              </a:ext>
            </a:extLst>
          </p:cNvPr>
          <p:cNvSpPr txBox="1">
            <a:spLocks/>
          </p:cNvSpPr>
          <p:nvPr/>
        </p:nvSpPr>
        <p:spPr>
          <a:xfrm>
            <a:off x="893764" y="1149178"/>
            <a:ext cx="6432866" cy="4851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Yaesu</a:t>
            </a:r>
            <a:r>
              <a:rPr lang="en-US" dirty="0"/>
              <a:t> System Fusion/C4FM is a digital mode</a:t>
            </a:r>
          </a:p>
          <a:p>
            <a:r>
              <a:rPr lang="en-US" dirty="0"/>
              <a:t>Requires a </a:t>
            </a:r>
            <a:r>
              <a:rPr lang="en-US" dirty="0" err="1"/>
              <a:t>Yaesu</a:t>
            </a:r>
            <a:r>
              <a:rPr lang="en-US" dirty="0"/>
              <a:t> radio capable of C4FM</a:t>
            </a:r>
          </a:p>
          <a:p>
            <a:r>
              <a:rPr lang="en-US" dirty="0"/>
              <a:t>Analog FM is still the best for weak signals/handhelds with poor line of sight to the repeater</a:t>
            </a:r>
          </a:p>
          <a:p>
            <a:r>
              <a:rPr lang="en-US" dirty="0"/>
              <a:t>DR-2X repeater is set to auto mode select (AMS) to work in either analog or digital</a:t>
            </a:r>
          </a:p>
          <a:p>
            <a:r>
              <a:rPr lang="en-US" dirty="0"/>
              <a:t>Repeater will not repeat a digital signal as analog FM, or convert analog FM to digital C4FM</a:t>
            </a:r>
          </a:p>
          <a:p>
            <a:r>
              <a:rPr lang="en-US" dirty="0"/>
              <a:t>Analog FM radios should be set to “tone squelch” for transmit and receive</a:t>
            </a:r>
          </a:p>
          <a:p>
            <a:r>
              <a:rPr lang="en-US" dirty="0"/>
              <a:t>YSF compatible radios should be set to AMS to hear both analog FM and C4FM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2DC12-AE62-0541-ADD3-D64FF1EB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940" y="1387663"/>
            <a:ext cx="4469130" cy="3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3A16-BE84-EF4C-B39F-3AEA813F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21" y="223102"/>
            <a:ext cx="9905998" cy="703655"/>
          </a:xfrm>
        </p:spPr>
        <p:txBody>
          <a:bodyPr/>
          <a:lstStyle/>
          <a:p>
            <a:r>
              <a:rPr lang="en-US" dirty="0"/>
              <a:t>What’s in the rack?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8EE95B4-B5CA-8D46-A239-C6F9F2DAB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45" y="926757"/>
            <a:ext cx="4272349" cy="5696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659CC-D64A-D145-B1E4-3CCD354F4824}"/>
              </a:ext>
            </a:extLst>
          </p:cNvPr>
          <p:cNvSpPr txBox="1"/>
          <p:nvPr/>
        </p:nvSpPr>
        <p:spPr>
          <a:xfrm>
            <a:off x="9267568" y="1198606"/>
            <a:ext cx="2521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Repeater: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Yaesu</a:t>
            </a:r>
            <a:r>
              <a:rPr lang="en-US" dirty="0"/>
              <a:t> DR-2X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Cavity Duplexer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12VDC Power Supply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70925D-9D32-AF47-A0B4-CCD6F9E96EFB}"/>
              </a:ext>
            </a:extLst>
          </p:cNvPr>
          <p:cNvCxnSpPr>
            <a:cxnSpLocks/>
          </p:cNvCxnSpPr>
          <p:nvPr/>
        </p:nvCxnSpPr>
        <p:spPr>
          <a:xfrm flipH="1">
            <a:off x="7203990" y="1668162"/>
            <a:ext cx="2063578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B1E079-068A-1F47-BEB3-062D7DD7A526}"/>
              </a:ext>
            </a:extLst>
          </p:cNvPr>
          <p:cNvSpPr txBox="1"/>
          <p:nvPr/>
        </p:nvSpPr>
        <p:spPr>
          <a:xfrm>
            <a:off x="804980" y="1544909"/>
            <a:ext cx="2914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Repeater: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Arcom</a:t>
            </a:r>
            <a:r>
              <a:rPr lang="en-US" dirty="0"/>
              <a:t> RC210 Controller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Motorola Radius GM300 Radios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Cavity Duplexer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12VDC Power Supply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RF Power Amp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Cooling Fans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EB7AB2-BEB8-A944-BAD4-2CF5EF9E8E34}"/>
              </a:ext>
            </a:extLst>
          </p:cNvPr>
          <p:cNvCxnSpPr>
            <a:cxnSpLocks/>
          </p:cNvCxnSpPr>
          <p:nvPr/>
        </p:nvCxnSpPr>
        <p:spPr>
          <a:xfrm flipH="1">
            <a:off x="6993924" y="2603157"/>
            <a:ext cx="2273644" cy="156107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C2E906-824C-8247-8F29-E2BDB55B98E1}"/>
              </a:ext>
            </a:extLst>
          </p:cNvPr>
          <p:cNvCxnSpPr>
            <a:cxnSpLocks/>
          </p:cNvCxnSpPr>
          <p:nvPr/>
        </p:nvCxnSpPr>
        <p:spPr>
          <a:xfrm flipH="1">
            <a:off x="6993924" y="3383692"/>
            <a:ext cx="2273644" cy="132423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95651D-4602-E040-ADEC-6590FFA1A935}"/>
              </a:ext>
            </a:extLst>
          </p:cNvPr>
          <p:cNvCxnSpPr>
            <a:cxnSpLocks/>
          </p:cNvCxnSpPr>
          <p:nvPr/>
        </p:nvCxnSpPr>
        <p:spPr>
          <a:xfrm>
            <a:off x="3620530" y="2310714"/>
            <a:ext cx="1594021" cy="41660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10EB3F-442C-D54B-A9B7-73A202FB4233}"/>
              </a:ext>
            </a:extLst>
          </p:cNvPr>
          <p:cNvCxnSpPr>
            <a:cxnSpLocks/>
          </p:cNvCxnSpPr>
          <p:nvPr/>
        </p:nvCxnSpPr>
        <p:spPr>
          <a:xfrm>
            <a:off x="3719384" y="2891481"/>
            <a:ext cx="1586068" cy="32127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B9C216-53F1-4E4B-9AE0-7801F318F576}"/>
              </a:ext>
            </a:extLst>
          </p:cNvPr>
          <p:cNvCxnSpPr>
            <a:cxnSpLocks/>
          </p:cNvCxnSpPr>
          <p:nvPr/>
        </p:nvCxnSpPr>
        <p:spPr>
          <a:xfrm>
            <a:off x="2879124" y="3682314"/>
            <a:ext cx="2438751" cy="66726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209866-536F-4645-A27A-A4BBC33FDD97}"/>
              </a:ext>
            </a:extLst>
          </p:cNvPr>
          <p:cNvCxnSpPr>
            <a:cxnSpLocks/>
          </p:cNvCxnSpPr>
          <p:nvPr/>
        </p:nvCxnSpPr>
        <p:spPr>
          <a:xfrm>
            <a:off x="3316671" y="4349578"/>
            <a:ext cx="2107945" cy="71877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DC3598-216D-A14A-AB85-83DA11EAEDF8}"/>
              </a:ext>
            </a:extLst>
          </p:cNvPr>
          <p:cNvCxnSpPr>
            <a:cxnSpLocks/>
          </p:cNvCxnSpPr>
          <p:nvPr/>
        </p:nvCxnSpPr>
        <p:spPr>
          <a:xfrm>
            <a:off x="2706130" y="5068357"/>
            <a:ext cx="2866768" cy="65282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021046-A7B4-F541-8A3A-5C2F28DC61AA}"/>
              </a:ext>
            </a:extLst>
          </p:cNvPr>
          <p:cNvCxnSpPr>
            <a:cxnSpLocks/>
          </p:cNvCxnSpPr>
          <p:nvPr/>
        </p:nvCxnSpPr>
        <p:spPr>
          <a:xfrm>
            <a:off x="2533135" y="5881816"/>
            <a:ext cx="3212757" cy="46955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7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EFC-DC7C-0648-B091-D29EBF2B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93" y="383727"/>
            <a:ext cx="3445277" cy="1068042"/>
          </a:xfrm>
        </p:spPr>
        <p:txBody>
          <a:bodyPr>
            <a:normAutofit fontScale="90000"/>
          </a:bodyPr>
          <a:lstStyle/>
          <a:p>
            <a:r>
              <a:rPr lang="en-US" dirty="0"/>
              <a:t>DR-2X CONNECTIONS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5941A-1A75-AA49-8971-E3F55ED9B9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0" y="4883174"/>
            <a:ext cx="5334000" cy="100474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22FE94E-A1D6-AE41-AB1F-4CFD59088269}"/>
              </a:ext>
            </a:extLst>
          </p:cNvPr>
          <p:cNvSpPr/>
          <p:nvPr/>
        </p:nvSpPr>
        <p:spPr>
          <a:xfrm>
            <a:off x="2763794" y="3157867"/>
            <a:ext cx="1229086" cy="92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PASS 445.600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NOTCH 440.600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B5ECC03-F76C-7F43-A996-2CB756A70100}"/>
              </a:ext>
            </a:extLst>
          </p:cNvPr>
          <p:cNvSpPr/>
          <p:nvPr/>
        </p:nvSpPr>
        <p:spPr>
          <a:xfrm>
            <a:off x="4180840" y="3150894"/>
            <a:ext cx="1239520" cy="92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PASS 445.600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NOTCH 440.600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91C5263-A327-FE49-B244-626CCE8CD5AB}"/>
              </a:ext>
            </a:extLst>
          </p:cNvPr>
          <p:cNvSpPr/>
          <p:nvPr/>
        </p:nvSpPr>
        <p:spPr>
          <a:xfrm>
            <a:off x="5608320" y="3157867"/>
            <a:ext cx="1239520" cy="92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PASS 440.600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NOTCH 445.600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FA2CBFE-9411-C644-A854-95F9800BC653}"/>
              </a:ext>
            </a:extLst>
          </p:cNvPr>
          <p:cNvSpPr/>
          <p:nvPr/>
        </p:nvSpPr>
        <p:spPr>
          <a:xfrm>
            <a:off x="7035800" y="3157867"/>
            <a:ext cx="1239520" cy="92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PASS 440.600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NOTCH 445.600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510C44-7DE4-4948-8BA8-AE63F9E83023}"/>
              </a:ext>
            </a:extLst>
          </p:cNvPr>
          <p:cNvCxnSpPr/>
          <p:nvPr/>
        </p:nvCxnSpPr>
        <p:spPr>
          <a:xfrm flipV="1">
            <a:off x="3707027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9C05F8-FD1F-D34D-9A84-23C90A217A74}"/>
              </a:ext>
            </a:extLst>
          </p:cNvPr>
          <p:cNvCxnSpPr/>
          <p:nvPr/>
        </p:nvCxnSpPr>
        <p:spPr>
          <a:xfrm flipV="1">
            <a:off x="4403124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95F3A6-AE14-344A-99FF-BDF54DC15AA8}"/>
              </a:ext>
            </a:extLst>
          </p:cNvPr>
          <p:cNvCxnSpPr/>
          <p:nvPr/>
        </p:nvCxnSpPr>
        <p:spPr>
          <a:xfrm>
            <a:off x="3707027" y="2718486"/>
            <a:ext cx="7166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CC7AC8-AD62-3545-9231-88A80C77B63D}"/>
              </a:ext>
            </a:extLst>
          </p:cNvPr>
          <p:cNvCxnSpPr/>
          <p:nvPr/>
        </p:nvCxnSpPr>
        <p:spPr>
          <a:xfrm flipV="1">
            <a:off x="6567753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C33A6-EEC2-D647-BED6-793E3FD0A602}"/>
              </a:ext>
            </a:extLst>
          </p:cNvPr>
          <p:cNvCxnSpPr/>
          <p:nvPr/>
        </p:nvCxnSpPr>
        <p:spPr>
          <a:xfrm flipV="1">
            <a:off x="7263850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4E3F43-1681-8349-949D-9287E8F1ECE8}"/>
              </a:ext>
            </a:extLst>
          </p:cNvPr>
          <p:cNvCxnSpPr/>
          <p:nvPr/>
        </p:nvCxnSpPr>
        <p:spPr>
          <a:xfrm>
            <a:off x="6567753" y="2718486"/>
            <a:ext cx="7166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angle 30">
            <a:extLst>
              <a:ext uri="{FF2B5EF4-FFF2-40B4-BE49-F238E27FC236}">
                <a16:creationId xmlns:a16="http://schemas.microsoft.com/office/drawing/2014/main" id="{B9FDEFF6-EB30-DC45-9BBD-44FAB506F2DF}"/>
              </a:ext>
            </a:extLst>
          </p:cNvPr>
          <p:cNvSpPr/>
          <p:nvPr/>
        </p:nvSpPr>
        <p:spPr>
          <a:xfrm rot="16200000">
            <a:off x="9327155" y="3867890"/>
            <a:ext cx="766119" cy="785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X18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279E23-8632-0245-A88C-E67ADB330FA3}"/>
              </a:ext>
            </a:extLst>
          </p:cNvPr>
          <p:cNvCxnSpPr/>
          <p:nvPr/>
        </p:nvCxnSpPr>
        <p:spPr>
          <a:xfrm flipV="1">
            <a:off x="7982465" y="2718486"/>
            <a:ext cx="0" cy="4393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A84047-3847-3145-A81D-1C3E637B614A}"/>
              </a:ext>
            </a:extLst>
          </p:cNvPr>
          <p:cNvCxnSpPr>
            <a:stCxn id="31" idx="3"/>
          </p:cNvCxnSpPr>
          <p:nvPr/>
        </p:nvCxnSpPr>
        <p:spPr>
          <a:xfrm>
            <a:off x="10103130" y="4260805"/>
            <a:ext cx="4844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8B20D9-9DFF-F641-9C62-25F31CC2051C}"/>
              </a:ext>
            </a:extLst>
          </p:cNvPr>
          <p:cNvCxnSpPr/>
          <p:nvPr/>
        </p:nvCxnSpPr>
        <p:spPr>
          <a:xfrm>
            <a:off x="7982465" y="2718486"/>
            <a:ext cx="26319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FB3FFA-673E-014F-99AB-F5132C24B51E}"/>
              </a:ext>
            </a:extLst>
          </p:cNvPr>
          <p:cNvCxnSpPr>
            <a:cxnSpLocks/>
          </p:cNvCxnSpPr>
          <p:nvPr/>
        </p:nvCxnSpPr>
        <p:spPr>
          <a:xfrm>
            <a:off x="10614454" y="2718486"/>
            <a:ext cx="0" cy="15423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68F44C-84FB-724D-B03F-43522633AA2C}"/>
              </a:ext>
            </a:extLst>
          </p:cNvPr>
          <p:cNvCxnSpPr>
            <a:stCxn id="31" idx="0"/>
          </p:cNvCxnSpPr>
          <p:nvPr/>
        </p:nvCxnSpPr>
        <p:spPr>
          <a:xfrm flipH="1">
            <a:off x="5929047" y="4260805"/>
            <a:ext cx="33882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2EA705-F101-1B45-A95E-3BC4763C1934}"/>
              </a:ext>
            </a:extLst>
          </p:cNvPr>
          <p:cNvCxnSpPr>
            <a:cxnSpLocks/>
          </p:cNvCxnSpPr>
          <p:nvPr/>
        </p:nvCxnSpPr>
        <p:spPr>
          <a:xfrm flipV="1">
            <a:off x="5943600" y="4260805"/>
            <a:ext cx="0" cy="966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0B6A30-8E96-FE49-ABD6-1D52AC68140A}"/>
              </a:ext>
            </a:extLst>
          </p:cNvPr>
          <p:cNvCxnSpPr/>
          <p:nvPr/>
        </p:nvCxnSpPr>
        <p:spPr>
          <a:xfrm>
            <a:off x="11195222" y="2286000"/>
            <a:ext cx="259492" cy="432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7DD58C-2D0F-D443-9B9F-DB1C18C87E17}"/>
              </a:ext>
            </a:extLst>
          </p:cNvPr>
          <p:cNvCxnSpPr>
            <a:cxnSpLocks/>
          </p:cNvCxnSpPr>
          <p:nvPr/>
        </p:nvCxnSpPr>
        <p:spPr>
          <a:xfrm flipV="1">
            <a:off x="11473248" y="2286000"/>
            <a:ext cx="240958" cy="432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8A2590-E865-E546-8FEB-74DB50D15D80}"/>
              </a:ext>
            </a:extLst>
          </p:cNvPr>
          <p:cNvCxnSpPr/>
          <p:nvPr/>
        </p:nvCxnSpPr>
        <p:spPr>
          <a:xfrm>
            <a:off x="11174628" y="2286000"/>
            <a:ext cx="5642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FAEB17-1F89-B54D-8D4E-1BA2AB78A590}"/>
              </a:ext>
            </a:extLst>
          </p:cNvPr>
          <p:cNvCxnSpPr>
            <a:cxnSpLocks/>
          </p:cNvCxnSpPr>
          <p:nvPr/>
        </p:nvCxnSpPr>
        <p:spPr>
          <a:xfrm>
            <a:off x="11454714" y="2286000"/>
            <a:ext cx="0" cy="2471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C6B5A53-552B-7448-A80B-B2FED96821D0}"/>
              </a:ext>
            </a:extLst>
          </p:cNvPr>
          <p:cNvCxnSpPr/>
          <p:nvPr/>
        </p:nvCxnSpPr>
        <p:spPr>
          <a:xfrm flipV="1">
            <a:off x="6388443" y="4757351"/>
            <a:ext cx="0" cy="4695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7C94F4-4A23-7B4F-8022-31FA6FD544D7}"/>
              </a:ext>
            </a:extLst>
          </p:cNvPr>
          <p:cNvCxnSpPr/>
          <p:nvPr/>
        </p:nvCxnSpPr>
        <p:spPr>
          <a:xfrm>
            <a:off x="6376086" y="4757351"/>
            <a:ext cx="50786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DA6D7-5E1E-BF47-8B95-9363F188CF1D}"/>
              </a:ext>
            </a:extLst>
          </p:cNvPr>
          <p:cNvCxnSpPr>
            <a:cxnSpLocks/>
          </p:cNvCxnSpPr>
          <p:nvPr/>
        </p:nvCxnSpPr>
        <p:spPr>
          <a:xfrm>
            <a:off x="5253681" y="1678252"/>
            <a:ext cx="259492" cy="432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DC5B6E-4367-D740-810D-9699C26BB54E}"/>
              </a:ext>
            </a:extLst>
          </p:cNvPr>
          <p:cNvCxnSpPr>
            <a:cxnSpLocks/>
          </p:cNvCxnSpPr>
          <p:nvPr/>
        </p:nvCxnSpPr>
        <p:spPr>
          <a:xfrm flipV="1">
            <a:off x="5531707" y="1678252"/>
            <a:ext cx="240958" cy="432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73449F6-97D9-3441-A8D4-4B95B1DE6A79}"/>
              </a:ext>
            </a:extLst>
          </p:cNvPr>
          <p:cNvCxnSpPr>
            <a:cxnSpLocks/>
          </p:cNvCxnSpPr>
          <p:nvPr/>
        </p:nvCxnSpPr>
        <p:spPr>
          <a:xfrm>
            <a:off x="5233087" y="1678252"/>
            <a:ext cx="5642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67D6BAA-C5CE-024A-B21C-98945E5BFD04}"/>
              </a:ext>
            </a:extLst>
          </p:cNvPr>
          <p:cNvCxnSpPr>
            <a:cxnSpLocks/>
          </p:cNvCxnSpPr>
          <p:nvPr/>
        </p:nvCxnSpPr>
        <p:spPr>
          <a:xfrm>
            <a:off x="5513173" y="1686560"/>
            <a:ext cx="2060" cy="10319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7C33AD-9998-BA48-933C-7AE802B4CD47}"/>
              </a:ext>
            </a:extLst>
          </p:cNvPr>
          <p:cNvCxnSpPr/>
          <p:nvPr/>
        </p:nvCxnSpPr>
        <p:spPr>
          <a:xfrm flipV="1">
            <a:off x="5156887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D732F05-F89B-3E41-9A3C-596246975E94}"/>
              </a:ext>
            </a:extLst>
          </p:cNvPr>
          <p:cNvCxnSpPr/>
          <p:nvPr/>
        </p:nvCxnSpPr>
        <p:spPr>
          <a:xfrm flipV="1">
            <a:off x="5852984" y="2718486"/>
            <a:ext cx="0" cy="43938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20DFC1-08F6-9C41-95A3-EFB2D83CC52B}"/>
              </a:ext>
            </a:extLst>
          </p:cNvPr>
          <p:cNvCxnSpPr/>
          <p:nvPr/>
        </p:nvCxnSpPr>
        <p:spPr>
          <a:xfrm>
            <a:off x="5156887" y="2718486"/>
            <a:ext cx="7166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0A25F822-CE57-FF40-8FD4-306FFD8CBD89}"/>
              </a:ext>
            </a:extLst>
          </p:cNvPr>
          <p:cNvSpPr/>
          <p:nvPr/>
        </p:nvSpPr>
        <p:spPr>
          <a:xfrm>
            <a:off x="5420360" y="2619632"/>
            <a:ext cx="187960" cy="185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97994F9-4549-8F40-8B84-4FA4E421424C}"/>
              </a:ext>
            </a:extLst>
          </p:cNvPr>
          <p:cNvCxnSpPr>
            <a:cxnSpLocks/>
          </p:cNvCxnSpPr>
          <p:nvPr/>
        </p:nvCxnSpPr>
        <p:spPr>
          <a:xfrm flipV="1">
            <a:off x="3078480" y="2712308"/>
            <a:ext cx="0" cy="4455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4BC70D-0D99-1C46-98D5-D05C2AF2A757}"/>
              </a:ext>
            </a:extLst>
          </p:cNvPr>
          <p:cNvCxnSpPr/>
          <p:nvPr/>
        </p:nvCxnSpPr>
        <p:spPr>
          <a:xfrm flipH="1">
            <a:off x="2372497" y="2712308"/>
            <a:ext cx="7059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7720C56-97D6-9740-9BC1-1E5D92C61F90}"/>
              </a:ext>
            </a:extLst>
          </p:cNvPr>
          <p:cNvCxnSpPr/>
          <p:nvPr/>
        </p:nvCxnSpPr>
        <p:spPr>
          <a:xfrm>
            <a:off x="2347784" y="2712308"/>
            <a:ext cx="0" cy="16990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0AF3C9-0496-CE4B-9A8C-4D4CE74E4609}"/>
              </a:ext>
            </a:extLst>
          </p:cNvPr>
          <p:cNvCxnSpPr/>
          <p:nvPr/>
        </p:nvCxnSpPr>
        <p:spPr>
          <a:xfrm>
            <a:off x="2372497" y="4411362"/>
            <a:ext cx="13345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32B6FEB-4248-9242-817D-3D64AC2EE854}"/>
              </a:ext>
            </a:extLst>
          </p:cNvPr>
          <p:cNvCxnSpPr/>
          <p:nvPr/>
        </p:nvCxnSpPr>
        <p:spPr>
          <a:xfrm>
            <a:off x="3707027" y="4411362"/>
            <a:ext cx="0" cy="8155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Callout 3 (No Border) 89">
            <a:extLst>
              <a:ext uri="{FF2B5EF4-FFF2-40B4-BE49-F238E27FC236}">
                <a16:creationId xmlns:a16="http://schemas.microsoft.com/office/drawing/2014/main" id="{97B9F3F7-DE58-3249-98E4-7C1555C24D30}"/>
              </a:ext>
            </a:extLst>
          </p:cNvPr>
          <p:cNvSpPr/>
          <p:nvPr/>
        </p:nvSpPr>
        <p:spPr>
          <a:xfrm>
            <a:off x="6228080" y="1290740"/>
            <a:ext cx="1235676" cy="567466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0453"/>
              <a:gd name="adj8" fmla="val -37333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70cm Antenna</a:t>
            </a:r>
          </a:p>
        </p:txBody>
      </p:sp>
      <p:sp>
        <p:nvSpPr>
          <p:cNvPr id="91" name="Line Callout 3 (No Border) 90">
            <a:extLst>
              <a:ext uri="{FF2B5EF4-FFF2-40B4-BE49-F238E27FC236}">
                <a16:creationId xmlns:a16="http://schemas.microsoft.com/office/drawing/2014/main" id="{10E57496-A4B9-8A47-A74B-95C0DE0B3BF5}"/>
              </a:ext>
            </a:extLst>
          </p:cNvPr>
          <p:cNvSpPr/>
          <p:nvPr/>
        </p:nvSpPr>
        <p:spPr>
          <a:xfrm>
            <a:off x="8985421" y="1541015"/>
            <a:ext cx="1536632" cy="794411"/>
          </a:xfrm>
          <a:prstGeom prst="callout3">
            <a:avLst>
              <a:gd name="adj1" fmla="val 31815"/>
              <a:gd name="adj2" fmla="val 102667"/>
              <a:gd name="adj3" fmla="val 31815"/>
              <a:gd name="adj4" fmla="val 120333"/>
              <a:gd name="adj5" fmla="val 113996"/>
              <a:gd name="adj6" fmla="val 119529"/>
              <a:gd name="adj7" fmla="val 114449"/>
              <a:gd name="adj8" fmla="val 141192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2m control Antenna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8E4D8E2-DC95-E347-AB2F-5FE8F655D366}"/>
              </a:ext>
            </a:extLst>
          </p:cNvPr>
          <p:cNvSpPr txBox="1"/>
          <p:nvPr/>
        </p:nvSpPr>
        <p:spPr>
          <a:xfrm>
            <a:off x="10166315" y="4324411"/>
            <a:ext cx="777074" cy="2539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Rx Preamp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57DB955-A756-7241-94E6-73CEA0146766}"/>
              </a:ext>
            </a:extLst>
          </p:cNvPr>
          <p:cNvSpPr txBox="1"/>
          <p:nvPr/>
        </p:nvSpPr>
        <p:spPr>
          <a:xfrm>
            <a:off x="9317299" y="6059225"/>
            <a:ext cx="777074" cy="2539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120VAC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6F4AF50-97EB-E644-8562-1439386E8758}"/>
              </a:ext>
            </a:extLst>
          </p:cNvPr>
          <p:cNvCxnSpPr>
            <a:cxnSpLocks/>
          </p:cNvCxnSpPr>
          <p:nvPr/>
        </p:nvCxnSpPr>
        <p:spPr>
          <a:xfrm>
            <a:off x="7724073" y="5619980"/>
            <a:ext cx="0" cy="535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2906872-7191-D142-A0AB-C9DC27E502C0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7724073" y="6155852"/>
            <a:ext cx="1593226" cy="30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DD2774-6A57-2A4F-859E-996580BE4B0C}"/>
              </a:ext>
            </a:extLst>
          </p:cNvPr>
          <p:cNvSpPr/>
          <p:nvPr/>
        </p:nvSpPr>
        <p:spPr>
          <a:xfrm>
            <a:off x="2618448" y="3056429"/>
            <a:ext cx="6500838" cy="1096306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708AC1B-63C5-D744-8531-09BC4FEE9040}"/>
              </a:ext>
            </a:extLst>
          </p:cNvPr>
          <p:cNvSpPr txBox="1"/>
          <p:nvPr/>
        </p:nvSpPr>
        <p:spPr>
          <a:xfrm>
            <a:off x="8347995" y="3510771"/>
            <a:ext cx="777074" cy="4154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Cavity Duplexer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1EB478-645E-9B4F-94A6-B36356E81F3E}"/>
              </a:ext>
            </a:extLst>
          </p:cNvPr>
          <p:cNvSpPr/>
          <p:nvPr/>
        </p:nvSpPr>
        <p:spPr>
          <a:xfrm>
            <a:off x="1982668" y="4843849"/>
            <a:ext cx="6500838" cy="1096306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7043ADA-E90B-404D-B80E-824A8A05ACCD}"/>
              </a:ext>
            </a:extLst>
          </p:cNvPr>
          <p:cNvSpPr txBox="1"/>
          <p:nvPr/>
        </p:nvSpPr>
        <p:spPr>
          <a:xfrm>
            <a:off x="2142037" y="5184253"/>
            <a:ext cx="777074" cy="4154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DR-2X Repeater</a:t>
            </a:r>
          </a:p>
        </p:txBody>
      </p:sp>
    </p:spTree>
    <p:extLst>
      <p:ext uri="{BB962C8B-B14F-4D97-AF65-F5344CB8AC3E}">
        <p14:creationId xmlns:p14="http://schemas.microsoft.com/office/powerpoint/2010/main" val="406310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CA36-F6E1-C849-9F16-C738BC84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8388"/>
            <a:ext cx="9905998" cy="963147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AECD-BD1A-0440-92A0-2838AC4F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23" y="1161535"/>
            <a:ext cx="7991157" cy="49056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Repeater sensitivity</a:t>
            </a:r>
          </a:p>
          <a:p>
            <a:pPr lvl="1"/>
            <a:r>
              <a:rPr lang="en-US" dirty="0"/>
              <a:t>DR-2X receiver performance is </a:t>
            </a:r>
            <a:r>
              <a:rPr lang="en-US" i="1" u="sng" dirty="0"/>
              <a:t>better</a:t>
            </a:r>
            <a:r>
              <a:rPr lang="en-US" dirty="0"/>
              <a:t> than the Radius GM300, basically a FTM-400 radio in a rack chassis</a:t>
            </a:r>
          </a:p>
          <a:p>
            <a:pPr lvl="1"/>
            <a:r>
              <a:rPr lang="en-US" dirty="0"/>
              <a:t>Squelch hysteresis set to max – helps weak stations keep the repeater open</a:t>
            </a:r>
          </a:p>
          <a:p>
            <a:pPr lvl="1"/>
            <a:r>
              <a:rPr lang="en-US" dirty="0"/>
              <a:t>Reinstalled receive preamp (gain x18) - completed 5/11/2021</a:t>
            </a:r>
          </a:p>
          <a:p>
            <a:r>
              <a:rPr lang="en-US" dirty="0"/>
              <a:t>Squelch tweaks – ongoing</a:t>
            </a:r>
          </a:p>
          <a:p>
            <a:pPr lvl="1"/>
            <a:r>
              <a:rPr lang="en-US" dirty="0"/>
              <a:t>Squelch burst at end of transmissions is annoying</a:t>
            </a:r>
          </a:p>
          <a:p>
            <a:pPr lvl="1"/>
            <a:r>
              <a:rPr lang="en-US" dirty="0"/>
              <a:t>Squelch tail is set to 0ms</a:t>
            </a:r>
          </a:p>
          <a:p>
            <a:pPr lvl="1"/>
            <a:r>
              <a:rPr lang="en-US" dirty="0"/>
              <a:t>Can turn up the squelch on repeater input, but weak stations may be impacted</a:t>
            </a:r>
          </a:p>
          <a:p>
            <a:r>
              <a:rPr lang="en-US" dirty="0"/>
              <a:t>Firmware update – soon</a:t>
            </a:r>
          </a:p>
          <a:p>
            <a:pPr lvl="1"/>
            <a:r>
              <a:rPr lang="en-US" dirty="0"/>
              <a:t>Improves AMS mode performance in noisy environments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75DCE-4A8A-8B48-9D19-DEA1CB4F0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270" y="1438882"/>
            <a:ext cx="2666999" cy="2000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CA5B6-0D39-9C4F-9B0E-CD2A73763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008" y="3634740"/>
            <a:ext cx="3021991" cy="1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CA36-F6E1-C849-9F16-C738BC84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8388"/>
            <a:ext cx="9905998" cy="963147"/>
          </a:xfrm>
        </p:spPr>
        <p:txBody>
          <a:bodyPr/>
          <a:lstStyle/>
          <a:p>
            <a:r>
              <a:rPr lang="en-US" dirty="0"/>
              <a:t>WHAT’S NEXT?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AECD-BD1A-0440-92A0-2838AC4F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161534"/>
            <a:ext cx="9905999" cy="4905633"/>
          </a:xfrm>
        </p:spPr>
        <p:txBody>
          <a:bodyPr>
            <a:normAutofit/>
          </a:bodyPr>
          <a:lstStyle/>
          <a:p>
            <a:r>
              <a:rPr lang="en-US" dirty="0"/>
              <a:t>FVS-2 Voice Module – soon</a:t>
            </a:r>
          </a:p>
          <a:p>
            <a:pPr lvl="1"/>
            <a:r>
              <a:rPr lang="en-US" dirty="0"/>
              <a:t>Will enable automated voice message playback for announcements (</a:t>
            </a:r>
            <a:r>
              <a:rPr lang="en-US" b="1" i="1" u="sng" dirty="0"/>
              <a:t>not</a:t>
            </a:r>
            <a:r>
              <a:rPr lang="en-US" dirty="0"/>
              <a:t> repeater voice ID)</a:t>
            </a:r>
          </a:p>
          <a:p>
            <a:r>
              <a:rPr lang="en-US" dirty="0"/>
              <a:t>Courtesy tone options?</a:t>
            </a:r>
          </a:p>
          <a:p>
            <a:pPr lvl="1"/>
            <a:r>
              <a:rPr lang="en-US" dirty="0"/>
              <a:t>DR-2X does not have a built in tone generator</a:t>
            </a:r>
          </a:p>
          <a:p>
            <a:pPr lvl="1"/>
            <a:r>
              <a:rPr lang="en-US" dirty="0"/>
              <a:t>Reprogram </a:t>
            </a:r>
            <a:r>
              <a:rPr lang="en-US" dirty="0" err="1"/>
              <a:t>Arcom</a:t>
            </a:r>
            <a:r>
              <a:rPr lang="en-US" dirty="0"/>
              <a:t> RC210 repeater controller for tone generation only &amp; build a new interface cable, or build a new tone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923C9-A525-804A-B769-D8861326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205" y="4459746"/>
            <a:ext cx="8066430" cy="19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894B-F7E1-7641-BB89-4C2F8A68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3739"/>
            <a:ext cx="9905998" cy="765439"/>
          </a:xfrm>
        </p:spPr>
        <p:txBody>
          <a:bodyPr/>
          <a:lstStyle/>
          <a:p>
            <a:r>
              <a:rPr lang="en-US" dirty="0"/>
              <a:t>WHAT’S NEXT? (continued)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906F-5EE2-C94B-93C5-DADB1369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149178"/>
            <a:ext cx="6346781" cy="4737272"/>
          </a:xfrm>
        </p:spPr>
        <p:txBody>
          <a:bodyPr/>
          <a:lstStyle/>
          <a:p>
            <a:r>
              <a:rPr lang="en-US" dirty="0"/>
              <a:t>Backup Power</a:t>
            </a:r>
          </a:p>
          <a:p>
            <a:pPr lvl="1"/>
            <a:r>
              <a:rPr lang="en-US" dirty="0"/>
              <a:t>Building R01 has backup generator system (~24 Hours)</a:t>
            </a:r>
          </a:p>
          <a:p>
            <a:pPr lvl="1"/>
            <a:r>
              <a:rPr lang="en-US" dirty="0"/>
              <a:t>DR-2X can be powered from either 120VAC or 12VDC, with automatic switching to DC when power is lost</a:t>
            </a:r>
          </a:p>
          <a:p>
            <a:pPr lvl="1"/>
            <a:r>
              <a:rPr lang="en-US" dirty="0"/>
              <a:t>DR-2X will switch to low power mode when running on DC power</a:t>
            </a:r>
          </a:p>
          <a:p>
            <a:pPr lvl="1"/>
            <a:r>
              <a:rPr lang="en-US" dirty="0"/>
              <a:t>Battery boxes on wall are not currently hooked up, need to test gel cells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5BC7E-45B7-6F4A-8512-028AB628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358" y="2200183"/>
            <a:ext cx="3508012" cy="32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8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F827-7D2C-C64B-B25F-7493F2B9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5439"/>
          </a:xfrm>
        </p:spPr>
        <p:txBody>
          <a:bodyPr/>
          <a:lstStyle/>
          <a:p>
            <a:r>
              <a:rPr lang="en-US" dirty="0"/>
              <a:t>WHAT’S NEXT?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FD23-1BDB-2B41-8E3D-96ED54EC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8082"/>
            <a:ext cx="9905999" cy="4460232"/>
          </a:xfrm>
        </p:spPr>
        <p:txBody>
          <a:bodyPr/>
          <a:lstStyle/>
          <a:p>
            <a:r>
              <a:rPr lang="en-US" dirty="0" err="1"/>
              <a:t>Yaesu</a:t>
            </a:r>
            <a:r>
              <a:rPr lang="en-US" dirty="0"/>
              <a:t> Wires-X Internet Linking – Tested</a:t>
            </a:r>
          </a:p>
          <a:p>
            <a:pPr lvl="1"/>
            <a:r>
              <a:rPr lang="en-US" dirty="0"/>
              <a:t>Works in C4FM/digital mode only</a:t>
            </a:r>
          </a:p>
          <a:p>
            <a:pPr lvl="1"/>
            <a:r>
              <a:rPr lang="en-US" dirty="0"/>
              <a:t>External Wires-X node is linked to the repeater (AB6UI)</a:t>
            </a:r>
          </a:p>
          <a:p>
            <a:pPr lvl="1"/>
            <a:r>
              <a:rPr lang="en-US" dirty="0"/>
              <a:t>Connect to W6HA repeater while traveling via hotspot or another YSF digital repeater</a:t>
            </a:r>
          </a:p>
          <a:p>
            <a:pPr lvl="2"/>
            <a:r>
              <a:rPr lang="en-US" dirty="0"/>
              <a:t>Check into weekly digital nets from almost… anywhere</a:t>
            </a:r>
          </a:p>
          <a:p>
            <a:pPr lvl="1"/>
            <a:r>
              <a:rPr lang="en-US" dirty="0"/>
              <a:t>Connect to other Wires-X rooms: </a:t>
            </a:r>
            <a:r>
              <a:rPr lang="en-US" dirty="0">
                <a:hlinkClick r:id="rId2"/>
              </a:rPr>
              <a:t>https://www.yaesu.com/jp/en/wires-x/id/active_room.php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98611-3C8E-744B-9403-2B706DB93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166" y="4670854"/>
            <a:ext cx="1640360" cy="2187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C7DE0-A76C-5C40-ABE2-A00BFEA691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90" y="4649230"/>
            <a:ext cx="1640360" cy="2187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96E04-4458-5547-BF78-56EC95E1F2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527" y="4627606"/>
            <a:ext cx="1672796" cy="2230394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58915188-59D2-2C45-88C2-E3A419F4614D}"/>
              </a:ext>
            </a:extLst>
          </p:cNvPr>
          <p:cNvSpPr/>
          <p:nvPr/>
        </p:nvSpPr>
        <p:spPr>
          <a:xfrm>
            <a:off x="3794760" y="6092439"/>
            <a:ext cx="378522" cy="3296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B228D-1194-264A-9847-D7DD6B6FA1F5}"/>
              </a:ext>
            </a:extLst>
          </p:cNvPr>
          <p:cNvSpPr txBox="1"/>
          <p:nvPr/>
        </p:nvSpPr>
        <p:spPr>
          <a:xfrm>
            <a:off x="1680210" y="545211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Wires-X Button!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B16FC4-A2F5-D044-BB38-155B30A5AEB6}"/>
              </a:ext>
            </a:extLst>
          </p:cNvPr>
          <p:cNvCxnSpPr>
            <a:stCxn id="11" idx="2"/>
          </p:cNvCxnSpPr>
          <p:nvPr/>
        </p:nvCxnSpPr>
        <p:spPr>
          <a:xfrm>
            <a:off x="2486681" y="5821442"/>
            <a:ext cx="1308079" cy="453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8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119</TotalTime>
  <Words>532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W6HA Repeater UPDATE</vt:lpstr>
      <vt:lpstr>W6HA REPEATER OVERVIEW</vt:lpstr>
      <vt:lpstr>Yaesu system fusion and AMS</vt:lpstr>
      <vt:lpstr>What’s in the rack?</vt:lpstr>
      <vt:lpstr>DR-2X CONNECTIONS  </vt:lpstr>
      <vt:lpstr>WHAT’S NEXT?</vt:lpstr>
      <vt:lpstr>WHAT’S NEXT? (continued)</vt:lpstr>
      <vt:lpstr>WHAT’S NEXT? (continued)</vt:lpstr>
      <vt:lpstr>WHAT’S NEXT? (continued)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W6HA Repeater UPDATE</dc:title>
  <dc:creator>Mike Darling</dc:creator>
  <cp:lastModifiedBy>Mike Darling</cp:lastModifiedBy>
  <cp:revision>14</cp:revision>
  <cp:lastPrinted>2021-05-18T08:49:31Z</cp:lastPrinted>
  <dcterms:created xsi:type="dcterms:W3CDTF">2021-05-18T06:55:44Z</dcterms:created>
  <dcterms:modified xsi:type="dcterms:W3CDTF">2021-05-18T08:55:42Z</dcterms:modified>
</cp:coreProperties>
</file>