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2" r:id="rId2"/>
    <p:sldMasterId id="2147483654" r:id="rId3"/>
  </p:sldMasterIdLst>
  <p:notesMasterIdLst>
    <p:notesMasterId r:id="rId27"/>
  </p:notesMasterIdLst>
  <p:sldIdLst>
    <p:sldId id="627" r:id="rId4"/>
    <p:sldId id="727" r:id="rId5"/>
    <p:sldId id="740" r:id="rId6"/>
    <p:sldId id="741" r:id="rId7"/>
    <p:sldId id="742" r:id="rId8"/>
    <p:sldId id="743" r:id="rId9"/>
    <p:sldId id="722" r:id="rId10"/>
    <p:sldId id="723" r:id="rId11"/>
    <p:sldId id="724" r:id="rId12"/>
    <p:sldId id="725" r:id="rId13"/>
    <p:sldId id="726" r:id="rId14"/>
    <p:sldId id="728" r:id="rId15"/>
    <p:sldId id="729" r:id="rId16"/>
    <p:sldId id="730" r:id="rId17"/>
    <p:sldId id="731" r:id="rId18"/>
    <p:sldId id="732" r:id="rId19"/>
    <p:sldId id="733" r:id="rId20"/>
    <p:sldId id="734" r:id="rId21"/>
    <p:sldId id="735" r:id="rId22"/>
    <p:sldId id="736" r:id="rId23"/>
    <p:sldId id="737" r:id="rId24"/>
    <p:sldId id="738" r:id="rId25"/>
    <p:sldId id="739" r:id="rId26"/>
  </p:sldIdLst>
  <p:sldSz cx="9144000" cy="6858000" type="screen4x3"/>
  <p:notesSz cx="6858000" cy="9144000"/>
  <p:defaultTextStyle>
    <a:defPPr>
      <a:defRPr lang="en-US"/>
    </a:defPPr>
    <a:lvl1pPr algn="l" rtl="0" fontAlgn="base">
      <a:spcBef>
        <a:spcPct val="0"/>
      </a:spcBef>
      <a:spcAft>
        <a:spcPct val="0"/>
      </a:spcAft>
      <a:defRPr sz="1400" b="1" kern="1200">
        <a:solidFill>
          <a:schemeClr val="tx1"/>
        </a:solidFill>
        <a:latin typeface="Arial"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FF"/>
    <a:srgbClr val="EA2AEF"/>
    <a:srgbClr val="FF0000"/>
    <a:srgbClr val="CEDEFE"/>
    <a:srgbClr val="BBE7FD"/>
    <a:srgbClr val="009900"/>
    <a:srgbClr val="CC0000"/>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7751" autoAdjust="0"/>
  </p:normalViewPr>
  <p:slideViewPr>
    <p:cSldViewPr>
      <p:cViewPr varScale="1">
        <p:scale>
          <a:sx n="140" d="100"/>
          <a:sy n="140" d="100"/>
        </p:scale>
        <p:origin x="-942" y="-102"/>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28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atin typeface="Arial" panose="020B0604020202020204" pitchFamily="34" charset="0"/>
                <a:cs typeface="Arial" panose="020B0604020202020204" pitchFamily="34" charset="0"/>
              </a:defRPr>
            </a:lvl1pPr>
          </a:lstStyle>
          <a:p>
            <a:pPr>
              <a:defRPr/>
            </a:pPr>
            <a:endParaRPr lang="en-US"/>
          </a:p>
        </p:txBody>
      </p:sp>
      <p:sp>
        <p:nvSpPr>
          <p:cNvPr id="33792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atin typeface="Arial" panose="020B0604020202020204" pitchFamily="34" charset="0"/>
                <a:cs typeface="Arial" panose="020B0604020202020204" pitchFamily="34"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3792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2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latin typeface="Arial" panose="020B0604020202020204" pitchFamily="34" charset="0"/>
                <a:cs typeface="Arial" panose="020B0604020202020204" pitchFamily="34" charset="0"/>
              </a:defRPr>
            </a:lvl1pPr>
          </a:lstStyle>
          <a:p>
            <a:pPr>
              <a:defRPr/>
            </a:pPr>
            <a:endParaRPr lang="en-US"/>
          </a:p>
        </p:txBody>
      </p:sp>
      <p:sp>
        <p:nvSpPr>
          <p:cNvPr id="33792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cs typeface="Arial" panose="020B0604020202020204" pitchFamily="34" charset="0"/>
              </a:defRPr>
            </a:lvl1pPr>
          </a:lstStyle>
          <a:p>
            <a:pPr>
              <a:defRPr/>
            </a:pPr>
            <a:fld id="{F4D0325D-1F90-4782-8E24-AFE116FDA0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2"/>
          <p:cNvSpPr>
            <a:spLocks noGrp="1" noRot="1" noChangeArrowheads="1" noTextEdit="1"/>
          </p:cNvSpPr>
          <p:nvPr>
            <p:ph type="sldImg"/>
          </p:nvPr>
        </p:nvSpPr>
        <p:spPr>
          <a:xfrm>
            <a:off x="1143000" y="693738"/>
            <a:ext cx="4572000" cy="3429000"/>
          </a:xfrm>
          <a:ln/>
        </p:spPr>
      </p:sp>
      <p:sp>
        <p:nvSpPr>
          <p:cNvPr id="50179" name="Rectangle 3"/>
          <p:cNvSpPr>
            <a:spLocks noGrp="1" noChangeArrowheads="1"/>
          </p:cNvSpPr>
          <p:nvPr>
            <p:ph type="body" idx="1"/>
          </p:nvPr>
        </p:nvSpPr>
        <p:spPr>
          <a:xfrm>
            <a:off x="685800" y="4341813"/>
            <a:ext cx="5487988" cy="4114800"/>
          </a:xfrm>
          <a:noFill/>
        </p:spPr>
        <p:txBody>
          <a:bodyPr wrap="none" anchor="ctr"/>
          <a:lstStyle/>
          <a:p>
            <a:endParaRPr 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Google Shape;87;g5ecefceb5e_0_4: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68610" name="Google Shape;88;g5ecefceb5e_0_4: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Google Shape;95;g5ecefceb5e_0_44: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70658" name="Google Shape;96;g5ecefceb5e_0_44: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Google Shape;102;g5ecefceb5e_0_12:notes"/>
          <p:cNvSpPr>
            <a:spLocks noGrp="1" noRot="1" noTextEdit="1"/>
          </p:cNvSpPr>
          <p:nvPr>
            <p:ph type="sldImg" idx="2"/>
          </p:nvPr>
        </p:nvSpPr>
        <p:spPr>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72706" name="Google Shape;103;g5ecefceb5e_0_12: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3" name="Google Shape;110;g5ecefceb5e_0_17: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74754" name="Google Shape;111;g5ecefceb5e_0_17: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Google Shape;117;g5ecefceb5e_0_33: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76802" name="Google Shape;118;g5ecefceb5e_0_33: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Google Shape;124;g5ecefceb5e_0_24: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78850" name="Google Shape;125;g5ecefceb5e_0_24: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
          <p:cNvSpPr>
            <a:spLocks noGrp="1" noRot="1" noChangeArrowheads="1" noTextEdit="1"/>
          </p:cNvSpPr>
          <p:nvPr>
            <p:ph type="sldImg"/>
          </p:nvPr>
        </p:nvSpPr>
        <p:spPr>
          <a:xfrm>
            <a:off x="1143000" y="693738"/>
            <a:ext cx="4572000" cy="3429000"/>
          </a:xfrm>
          <a:ln/>
        </p:spPr>
      </p:sp>
      <p:sp>
        <p:nvSpPr>
          <p:cNvPr id="52227" name="Rectangle 3"/>
          <p:cNvSpPr>
            <a:spLocks noGrp="1" noChangeArrowheads="1"/>
          </p:cNvSpPr>
          <p:nvPr>
            <p:ph type="body" idx="1"/>
          </p:nvPr>
        </p:nvSpPr>
        <p:spPr>
          <a:xfrm>
            <a:off x="685800" y="4341813"/>
            <a:ext cx="5487988" cy="4114800"/>
          </a:xfrm>
          <a:noFill/>
        </p:spPr>
        <p:txBody>
          <a:bodyPr wrap="none" anchor="ctr"/>
          <a:lstStyle/>
          <a:p>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2"/>
          <p:cNvSpPr>
            <a:spLocks noGrp="1" noRot="1" noChangeArrowheads="1" noTextEdit="1"/>
          </p:cNvSpPr>
          <p:nvPr>
            <p:ph type="sldImg"/>
          </p:nvPr>
        </p:nvSpPr>
        <p:spPr>
          <a:xfrm>
            <a:off x="1143000" y="693738"/>
            <a:ext cx="4572000" cy="3429000"/>
          </a:xfrm>
          <a:ln/>
        </p:spPr>
      </p:sp>
      <p:sp>
        <p:nvSpPr>
          <p:cNvPr id="54275" name="Rectangle 3"/>
          <p:cNvSpPr>
            <a:spLocks noGrp="1" noChangeArrowheads="1"/>
          </p:cNvSpPr>
          <p:nvPr>
            <p:ph type="body" idx="1"/>
          </p:nvPr>
        </p:nvSpPr>
        <p:spPr>
          <a:xfrm>
            <a:off x="685800" y="4341813"/>
            <a:ext cx="5487988" cy="4114800"/>
          </a:xfrm>
          <a:noFill/>
        </p:spPr>
        <p:txBody>
          <a:bodyPr wrap="none" anchor="ctr"/>
          <a:lstStyle/>
          <a:p>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Google Shape;51;p:notes"/>
          <p:cNvSpPr>
            <a:spLocks noGrp="1" noRot="1" noTextEdit="1"/>
          </p:cNvSpPr>
          <p:nvPr>
            <p:ph type="sldImg" idx="2"/>
          </p:nvPr>
        </p:nvSpPr>
        <p:spPr>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56322" name="Google Shape;52;p: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Google Shape;57;g5d7648738f_0_0:notes"/>
          <p:cNvSpPr>
            <a:spLocks noGrp="1" noRot="1" noTextEdit="1"/>
          </p:cNvSpPr>
          <p:nvPr>
            <p:ph type="sldImg" idx="2"/>
          </p:nvPr>
        </p:nvSpPr>
        <p:spPr>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58370" name="Google Shape;58;g5d7648738f_0_0: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63;g5d7648738f_0_7: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60418" name="Google Shape;64;g5d7648738f_0_7: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Google Shape;69;g5d7648738f_0_12: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62466" name="Google Shape;70;g5d7648738f_0_12: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75;g5d7648738f_0_22: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64514" name="Google Shape;76;g5d7648738f_0_22: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Google Shape;81;g5d7648738f_0_17:notes"/>
          <p:cNvSpPr>
            <a:spLocks noGrp="1" noRot="1" noTextEdit="1"/>
          </p:cNvSpPr>
          <p:nvPr>
            <p:ph type="sldImg" idx="2"/>
          </p:nvPr>
        </p:nvSpPr>
        <p:spPr>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66562" name="Google Shape;82;g5d7648738f_0_17:notes"/>
          <p:cNvSpPr>
            <a:spLocks noGrp="1"/>
          </p:cNvSpPr>
          <p:nvPr>
            <p:ph type="body" idx="1"/>
          </p:nvPr>
        </p:nvSpPr>
        <p:spPr>
          <a:noFill/>
        </p:spPr>
        <p:txBody>
          <a:bodyPr lIns="91425" tIns="91425" rIns="91425" bIns="91425"/>
          <a:lstStyle/>
          <a:p>
            <a:pPr eaLnBrk="1" hangingPunct="1">
              <a:buSzPts val="1100"/>
            </a:pPr>
            <a:endParaRPr lang="en-US" sz="100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hambackground"/>
          <p:cNvPicPr>
            <a:picLocks noChangeAspect="1" noChangeArrowheads="1"/>
          </p:cNvPicPr>
          <p:nvPr userDrawn="1"/>
        </p:nvPicPr>
        <p:blipFill>
          <a:blip r:embed="rId2">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5" name="WordArt 7"/>
          <p:cNvSpPr>
            <a:spLocks noChangeArrowheads="1" noChangeShapeType="1" noTextEdit="1"/>
          </p:cNvSpPr>
          <p:nvPr userDrawn="1"/>
        </p:nvSpPr>
        <p:spPr bwMode="auto">
          <a:xfrm>
            <a:off x="2286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56675" name="Rectangle 3"/>
          <p:cNvSpPr>
            <a:spLocks noGrp="1" noChangeArrowheads="1"/>
          </p:cNvSpPr>
          <p:nvPr>
            <p:ph type="ctrTitle"/>
          </p:nvPr>
        </p:nvSpPr>
        <p:spPr>
          <a:xfrm>
            <a:off x="685800" y="1295400"/>
            <a:ext cx="7772400" cy="1470025"/>
          </a:xfrm>
        </p:spPr>
        <p:txBody>
          <a:bodyPr/>
          <a:lstStyle>
            <a:lvl1pPr>
              <a:defRPr/>
            </a:lvl1pPr>
          </a:lstStyle>
          <a:p>
            <a:pPr lvl="0"/>
            <a:r>
              <a:rPr lang="en-US" noProof="0"/>
              <a:t>Click to edit Master title style</a:t>
            </a:r>
          </a:p>
        </p:txBody>
      </p:sp>
      <p:sp>
        <p:nvSpPr>
          <p:cNvPr id="156676" name="Rectangle 4"/>
          <p:cNvSpPr>
            <a:spLocks noGrp="1" noChangeArrowheads="1"/>
          </p:cNvSpPr>
          <p:nvPr>
            <p:ph type="subTitle" idx="1"/>
          </p:nvPr>
        </p:nvSpPr>
        <p:spPr>
          <a:xfrm>
            <a:off x="1371600" y="3051175"/>
            <a:ext cx="6400800" cy="1752600"/>
          </a:xfrm>
        </p:spPr>
        <p:txBody>
          <a:bodyPr/>
          <a:lstStyle>
            <a:lvl1pPr marL="0" indent="0" algn="ctr">
              <a:buFontTx/>
              <a:buNone/>
              <a:defRPr/>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91EF61D-0909-42DE-A807-4AE310AA0E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098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76200"/>
            <a:ext cx="64770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4A7A6A51-F3A8-4697-A090-3E44E8F0E31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AD5110C-EEBC-428F-9803-6988CAD8A3F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229600" cy="609600"/>
          </a:xfrm>
        </p:spPr>
        <p:txBody>
          <a:bodyPr/>
          <a:lstStyle/>
          <a:p>
            <a:r>
              <a:rPr lang="en-US"/>
              <a:t>Click to edit Master title style</a:t>
            </a:r>
          </a:p>
        </p:txBody>
      </p:sp>
      <p:sp>
        <p:nvSpPr>
          <p:cNvPr id="3" name="Table Placeholder 2"/>
          <p:cNvSpPr>
            <a:spLocks noGrp="1"/>
          </p:cNvSpPr>
          <p:nvPr>
            <p:ph type="tbl" idx="1"/>
          </p:nvPr>
        </p:nvSpPr>
        <p:spPr>
          <a:xfrm>
            <a:off x="228600" y="838200"/>
            <a:ext cx="8763000" cy="5791200"/>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CAA690DC-5927-4BCB-9AD4-411C5D07177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13D60FEB-1105-429F-99D1-7F905D251FA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5475152-BB79-446C-96D8-227E004BE8B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32859EF-A742-4C21-A6F8-B055C62DC7D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38200"/>
            <a:ext cx="43053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838200"/>
            <a:ext cx="43053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1286CCA-F46D-419B-95A3-5828704BE0B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1D50871D-8454-49EB-9B3D-411B39F20E1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2DD7E54B-34AD-45D0-B52C-30FDF2DFE3D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2A74FAA-46E3-43A7-B7F1-B13E8D3E323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7EEA6A3-EB23-41AC-80E4-0FE7ADB0823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E05D32-B5C6-4340-94F7-60D0FDEB076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2733DE8-54D3-49B8-9ABD-CA28F56B789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5CC5736-8B6B-4CA2-9F58-C3D7847F1EA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098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76200"/>
            <a:ext cx="64770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F6BB666-3578-44B9-8475-3D6D27B02A1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660B5C90-6898-4301-9072-86780B8B6E3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1E1C428-BFB1-43C6-A55C-FE9AA148F83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94F33B2-38E0-4F66-8D5F-3CA119D99957}"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38200"/>
            <a:ext cx="43053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838200"/>
            <a:ext cx="43053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14875CDE-EC16-4F27-9BE6-6DB34E420B8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976590F-4EB1-4C4E-A191-3FE810D3F0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9AB2310-9E12-4F49-8137-9E39557C4EC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EB56CB8-EEF4-4C55-A8EC-1CD33A53228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242079B-1D90-4989-8B8D-1E0F4CFC71A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D9B4DAB-A15C-437E-8DFE-05D944B64A0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C7C35F7-98CF-4A67-B4CA-93BB25C115A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18CE797-115F-48BF-A9F8-78FC7CF80829}"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098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76200"/>
            <a:ext cx="64770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BDA3850-6536-4F6F-99DF-FA833153849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38200"/>
            <a:ext cx="43053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838200"/>
            <a:ext cx="43053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4D95CF0-FD1C-45C2-8E83-85BB873F35B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6E241CB-9A84-4F41-92ED-5464F84C589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F4E1E4F4-A45D-4101-90ED-93FA9419B6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5516563-C9C0-4711-9DA7-60EC1FF605F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43E876D-AB1B-41D2-9CE9-177F9424FAD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3D8129D-2333-49C0-BCD1-62DC675A15C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hambackground"/>
          <p:cNvPicPr>
            <a:picLocks noChangeAspect="1" noChangeArrowheads="1"/>
          </p:cNvPicPr>
          <p:nvPr userDrawn="1"/>
        </p:nvPicPr>
        <p:blipFill>
          <a:blip r:embed="rId15">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1027" name="Rectangle 2"/>
          <p:cNvSpPr>
            <a:spLocks noGrp="1" noChangeArrowheads="1"/>
          </p:cNvSpPr>
          <p:nvPr>
            <p:ph type="title"/>
          </p:nvPr>
        </p:nvSpPr>
        <p:spPr bwMode="auto">
          <a:xfrm>
            <a:off x="838200" y="762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28600" y="838200"/>
            <a:ext cx="87630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4" name="Rectangle 6"/>
          <p:cNvSpPr>
            <a:spLocks noGrp="1" noChangeArrowheads="1"/>
          </p:cNvSpPr>
          <p:nvPr>
            <p:ph type="sldNum" sz="quarter" idx="4"/>
          </p:nvPr>
        </p:nvSpPr>
        <p:spPr bwMode="auto">
          <a:xfrm>
            <a:off x="7010400" y="6689725"/>
            <a:ext cx="2133600" cy="1682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900" b="0">
                <a:latin typeface="Arial" panose="020B0604020202020204" pitchFamily="34" charset="0"/>
                <a:cs typeface="Arial" panose="020B0604020202020204" pitchFamily="34" charset="0"/>
              </a:defRPr>
            </a:lvl1pPr>
          </a:lstStyle>
          <a:p>
            <a:pPr>
              <a:defRPr/>
            </a:pPr>
            <a:fld id="{F05F8474-B876-4F02-9F53-B31CA3867E2A}" type="slidenum">
              <a:rPr lang="en-US"/>
              <a:pPr>
                <a:defRPr/>
              </a:pPr>
              <a:t>‹#›</a:t>
            </a:fld>
            <a:endParaRPr lang="en-US"/>
          </a:p>
        </p:txBody>
      </p:sp>
      <p:sp>
        <p:nvSpPr>
          <p:cNvPr id="135176" name="Rectangle 8"/>
          <p:cNvSpPr>
            <a:spLocks noChangeArrowheads="1"/>
          </p:cNvSpPr>
          <p:nvPr userDrawn="1"/>
        </p:nvSpPr>
        <p:spPr bwMode="auto">
          <a:xfrm>
            <a:off x="0" y="714375"/>
            <a:ext cx="9144000" cy="47625"/>
          </a:xfrm>
          <a:prstGeom prst="rect">
            <a:avLst/>
          </a:prstGeom>
          <a:gradFill rotWithShape="1">
            <a:gsLst>
              <a:gs pos="0">
                <a:schemeClr val="folHlink"/>
              </a:gs>
              <a:gs pos="100000">
                <a:schemeClr val="accent2"/>
              </a:gs>
            </a:gsLst>
            <a:lin ang="2700000" scaled="1"/>
          </a:gradFill>
          <a:ln w="9525">
            <a:solidFill>
              <a:schemeClr val="tx1"/>
            </a:solidFill>
            <a:miter lim="800000"/>
            <a:headEnd/>
            <a:tailEnd/>
          </a:ln>
          <a:effectLst/>
          <a:extLst/>
        </p:spPr>
        <p:txBody>
          <a:bodyPr wrap="none" anchor="ctr"/>
          <a:lstStyle/>
          <a:p>
            <a:pPr>
              <a:defRPr/>
            </a:pPr>
            <a:endParaRPr lang="en-US" sz="1800" b="0">
              <a:latin typeface="Arial" panose="020B0604020202020204" pitchFamily="34" charset="0"/>
              <a:cs typeface="Arial" panose="020B0604020202020204" pitchFamily="34" charset="0"/>
            </a:endParaRPr>
          </a:p>
        </p:txBody>
      </p:sp>
      <p:sp>
        <p:nvSpPr>
          <p:cNvPr id="1031" name="WordArt 9"/>
          <p:cNvSpPr>
            <a:spLocks noChangeArrowheads="1" noChangeShapeType="1" noTextEdit="1"/>
          </p:cNvSpPr>
          <p:nvPr userDrawn="1"/>
        </p:nvSpPr>
        <p:spPr bwMode="auto">
          <a:xfrm>
            <a:off x="2286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35178" name="Text Box 10"/>
          <p:cNvSpPr txBox="1">
            <a:spLocks noChangeArrowheads="1"/>
          </p:cNvSpPr>
          <p:nvPr userDrawn="1"/>
        </p:nvSpPr>
        <p:spPr bwMode="auto">
          <a:xfrm>
            <a:off x="60325" y="6688138"/>
            <a:ext cx="339725" cy="244475"/>
          </a:xfrm>
          <a:prstGeom prst="rect">
            <a:avLst/>
          </a:prstGeom>
          <a:noFill/>
          <a:ln>
            <a:noFill/>
          </a:ln>
          <a:effectLst/>
          <a:extLst/>
        </p:spPr>
        <p:txBody>
          <a:bodyPr wrap="none">
            <a:spAutoFit/>
          </a:bodyPr>
          <a:lstStyle/>
          <a:p>
            <a:pPr>
              <a:defRPr/>
            </a:pPr>
            <a:fld id="{586A23E6-E59C-4FC9-AF88-89639F5CC0F8}" type="slidenum">
              <a:rPr lang="en-US" sz="1000" b="0">
                <a:latin typeface="Arial" panose="020B0604020202020204" pitchFamily="34" charset="0"/>
                <a:cs typeface="Arial" panose="020B0604020202020204" pitchFamily="34" charset="0"/>
              </a:rPr>
              <a:pPr>
                <a:defRPr/>
              </a:pPr>
              <a:t>‹#›</a:t>
            </a:fld>
            <a:endParaRPr lang="en-US" sz="1000" b="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0"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Lst>
  <p:txStyles>
    <p:titleStyle>
      <a:lvl1pPr algn="ctr" rtl="0" eaLnBrk="0" fontAlgn="base" hangingPunct="0">
        <a:lnSpc>
          <a:spcPct val="90000"/>
        </a:lnSpc>
        <a:spcBef>
          <a:spcPct val="0"/>
        </a:spcBef>
        <a:spcAft>
          <a:spcPct val="0"/>
        </a:spcAft>
        <a:defRPr sz="2800" kern="1200">
          <a:solidFill>
            <a:schemeClr val="tx2"/>
          </a:solidFill>
          <a:latin typeface="+mj-lt"/>
          <a:ea typeface="+mj-ea"/>
          <a:cs typeface="+mj-cs"/>
        </a:defRPr>
      </a:lvl1pPr>
      <a:lvl2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7" descr="hambackground"/>
          <p:cNvPicPr>
            <a:picLocks noChangeAspect="1" noChangeArrowheads="1"/>
          </p:cNvPicPr>
          <p:nvPr userDrawn="1"/>
        </p:nvPicPr>
        <p:blipFill>
          <a:blip r:embed="rId13">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15363" name="Rectangle 2"/>
          <p:cNvSpPr>
            <a:spLocks noGrp="1" noChangeArrowheads="1"/>
          </p:cNvSpPr>
          <p:nvPr>
            <p:ph type="title"/>
          </p:nvPr>
        </p:nvSpPr>
        <p:spPr bwMode="auto">
          <a:xfrm>
            <a:off x="838200" y="762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4" name="Rectangle 3"/>
          <p:cNvSpPr>
            <a:spLocks noGrp="1" noChangeArrowheads="1"/>
          </p:cNvSpPr>
          <p:nvPr>
            <p:ph type="body" idx="1"/>
          </p:nvPr>
        </p:nvSpPr>
        <p:spPr bwMode="auto">
          <a:xfrm>
            <a:off x="228600" y="838200"/>
            <a:ext cx="87630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4" name="Rectangle 6"/>
          <p:cNvSpPr>
            <a:spLocks noGrp="1" noChangeArrowheads="1"/>
          </p:cNvSpPr>
          <p:nvPr>
            <p:ph type="sldNum" sz="quarter" idx="4"/>
          </p:nvPr>
        </p:nvSpPr>
        <p:spPr bwMode="auto">
          <a:xfrm>
            <a:off x="7010400" y="6689725"/>
            <a:ext cx="2133600" cy="1682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900" b="0">
                <a:latin typeface="+mn-lt"/>
                <a:cs typeface="+mn-cs"/>
              </a:defRPr>
            </a:lvl1pPr>
          </a:lstStyle>
          <a:p>
            <a:pPr>
              <a:defRPr/>
            </a:pPr>
            <a:fld id="{FF0EF614-E50E-43DF-B09C-9B3AB8E40170}" type="slidenum">
              <a:rPr lang="en-US"/>
              <a:pPr>
                <a:defRPr/>
              </a:pPr>
              <a:t>‹#›</a:t>
            </a:fld>
            <a:endParaRPr lang="en-US"/>
          </a:p>
        </p:txBody>
      </p:sp>
      <p:sp>
        <p:nvSpPr>
          <p:cNvPr id="135176" name="Rectangle 8"/>
          <p:cNvSpPr>
            <a:spLocks noChangeArrowheads="1"/>
          </p:cNvSpPr>
          <p:nvPr userDrawn="1"/>
        </p:nvSpPr>
        <p:spPr bwMode="auto">
          <a:xfrm>
            <a:off x="0" y="714375"/>
            <a:ext cx="9144000" cy="47625"/>
          </a:xfrm>
          <a:prstGeom prst="rect">
            <a:avLst/>
          </a:prstGeom>
          <a:gradFill rotWithShape="1">
            <a:gsLst>
              <a:gs pos="0">
                <a:schemeClr val="folHlink"/>
              </a:gs>
              <a:gs pos="100000">
                <a:schemeClr val="accent2"/>
              </a:gs>
            </a:gsLst>
            <a:lin ang="2700000" scaled="1"/>
          </a:gradFill>
          <a:ln w="9525">
            <a:solidFill>
              <a:schemeClr val="tx1"/>
            </a:solidFill>
            <a:miter lim="800000"/>
            <a:headEnd/>
            <a:tailEnd/>
          </a:ln>
          <a:effectLst/>
          <a:extLst/>
        </p:spPr>
        <p:txBody>
          <a:bodyPr wrap="none" anchor="ctr"/>
          <a:lstStyle/>
          <a:p>
            <a:pPr>
              <a:defRPr/>
            </a:pPr>
            <a:endParaRPr lang="en-US" sz="1800" b="0">
              <a:latin typeface="Arial" panose="020B0604020202020204" pitchFamily="34" charset="0"/>
              <a:cs typeface="Arial" panose="020B0604020202020204" pitchFamily="34" charset="0"/>
            </a:endParaRPr>
          </a:p>
        </p:txBody>
      </p:sp>
      <p:sp>
        <p:nvSpPr>
          <p:cNvPr id="15367" name="WordArt 9"/>
          <p:cNvSpPr>
            <a:spLocks noChangeArrowheads="1" noChangeShapeType="1" noTextEdit="1"/>
          </p:cNvSpPr>
          <p:nvPr userDrawn="1"/>
        </p:nvSpPr>
        <p:spPr bwMode="auto">
          <a:xfrm>
            <a:off x="2286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35178" name="Text Box 10"/>
          <p:cNvSpPr txBox="1">
            <a:spLocks noChangeArrowheads="1"/>
          </p:cNvSpPr>
          <p:nvPr userDrawn="1"/>
        </p:nvSpPr>
        <p:spPr bwMode="auto">
          <a:xfrm>
            <a:off x="60325" y="6688138"/>
            <a:ext cx="339725" cy="244475"/>
          </a:xfrm>
          <a:prstGeom prst="rect">
            <a:avLst/>
          </a:prstGeom>
          <a:noFill/>
          <a:ln>
            <a:noFill/>
          </a:ln>
          <a:effectLst/>
          <a:extLst/>
        </p:spPr>
        <p:txBody>
          <a:bodyPr wrap="none">
            <a:spAutoFit/>
          </a:bodyPr>
          <a:lstStyle/>
          <a:p>
            <a:pPr>
              <a:defRPr/>
            </a:pPr>
            <a:fld id="{605B2909-66D4-4C13-AF6C-E4C3C62FF99F}" type="slidenum">
              <a:rPr lang="en-US" sz="1000" b="0">
                <a:latin typeface="Arial" panose="020B0604020202020204" pitchFamily="34" charset="0"/>
                <a:cs typeface="Arial" panose="020B0604020202020204" pitchFamily="34" charset="0"/>
              </a:rPr>
              <a:pPr>
                <a:defRPr/>
              </a:pPr>
              <a:t>‹#›</a:t>
            </a:fld>
            <a:endParaRPr lang="en-US" sz="1000" b="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eaLnBrk="0" fontAlgn="base" hangingPunct="0">
        <a:lnSpc>
          <a:spcPct val="90000"/>
        </a:lnSpc>
        <a:spcBef>
          <a:spcPct val="0"/>
        </a:spcBef>
        <a:spcAft>
          <a:spcPct val="0"/>
        </a:spcAft>
        <a:defRPr sz="2800">
          <a:solidFill>
            <a:schemeClr val="tx2"/>
          </a:solidFill>
          <a:latin typeface="+mj-lt"/>
          <a:ea typeface="+mj-ea"/>
          <a:cs typeface="+mj-cs"/>
        </a:defRPr>
      </a:lvl1pPr>
      <a:lvl2pPr algn="ctr" rtl="0" eaLnBrk="0" fontAlgn="base" hangingPunct="0">
        <a:lnSpc>
          <a:spcPct val="90000"/>
        </a:lnSpc>
        <a:spcBef>
          <a:spcPct val="0"/>
        </a:spcBef>
        <a:spcAft>
          <a:spcPct val="0"/>
        </a:spcAft>
        <a:defRPr sz="2800">
          <a:solidFill>
            <a:schemeClr val="tx2"/>
          </a:solidFill>
          <a:latin typeface="Arial" charset="0"/>
          <a:cs typeface="Arial" charset="0"/>
        </a:defRPr>
      </a:lvl2pPr>
      <a:lvl3pPr algn="ctr" rtl="0" eaLnBrk="0" fontAlgn="base" hangingPunct="0">
        <a:lnSpc>
          <a:spcPct val="90000"/>
        </a:lnSpc>
        <a:spcBef>
          <a:spcPct val="0"/>
        </a:spcBef>
        <a:spcAft>
          <a:spcPct val="0"/>
        </a:spcAft>
        <a:defRPr sz="2800">
          <a:solidFill>
            <a:schemeClr val="tx2"/>
          </a:solidFill>
          <a:latin typeface="Arial" charset="0"/>
          <a:cs typeface="Arial" charset="0"/>
        </a:defRPr>
      </a:lvl3pPr>
      <a:lvl4pPr algn="ctr" rtl="0" eaLnBrk="0" fontAlgn="base" hangingPunct="0">
        <a:lnSpc>
          <a:spcPct val="90000"/>
        </a:lnSpc>
        <a:spcBef>
          <a:spcPct val="0"/>
        </a:spcBef>
        <a:spcAft>
          <a:spcPct val="0"/>
        </a:spcAft>
        <a:defRPr sz="2800">
          <a:solidFill>
            <a:schemeClr val="tx2"/>
          </a:solidFill>
          <a:latin typeface="Arial" charset="0"/>
          <a:cs typeface="Arial" charset="0"/>
        </a:defRPr>
      </a:lvl4pPr>
      <a:lvl5pPr algn="ctr" rtl="0" eaLnBrk="0" fontAlgn="base" hangingPunct="0">
        <a:lnSpc>
          <a:spcPct val="90000"/>
        </a:lnSpc>
        <a:spcBef>
          <a:spcPct val="0"/>
        </a:spcBef>
        <a:spcAft>
          <a:spcPct val="0"/>
        </a:spcAft>
        <a:defRPr sz="2800">
          <a:solidFill>
            <a:schemeClr val="tx2"/>
          </a:solidFill>
          <a:latin typeface="Arial" charset="0"/>
          <a:cs typeface="Arial" charset="0"/>
        </a:defRPr>
      </a:lvl5pPr>
      <a:lvl6pPr marL="457200" algn="ctr" rtl="0" fontAlgn="base">
        <a:lnSpc>
          <a:spcPct val="90000"/>
        </a:lnSpc>
        <a:spcBef>
          <a:spcPct val="0"/>
        </a:spcBef>
        <a:spcAft>
          <a:spcPct val="0"/>
        </a:spcAft>
        <a:defRPr sz="2800">
          <a:solidFill>
            <a:schemeClr val="tx2"/>
          </a:solidFill>
          <a:latin typeface="Arial" charset="0"/>
          <a:cs typeface="Arial" charset="0"/>
        </a:defRPr>
      </a:lvl6pPr>
      <a:lvl7pPr marL="914400" algn="ctr" rtl="0" fontAlgn="base">
        <a:lnSpc>
          <a:spcPct val="90000"/>
        </a:lnSpc>
        <a:spcBef>
          <a:spcPct val="0"/>
        </a:spcBef>
        <a:spcAft>
          <a:spcPct val="0"/>
        </a:spcAft>
        <a:defRPr sz="2800">
          <a:solidFill>
            <a:schemeClr val="tx2"/>
          </a:solidFill>
          <a:latin typeface="Arial" charset="0"/>
          <a:cs typeface="Arial" charset="0"/>
        </a:defRPr>
      </a:lvl7pPr>
      <a:lvl8pPr marL="1371600" algn="ctr" rtl="0" fontAlgn="base">
        <a:lnSpc>
          <a:spcPct val="90000"/>
        </a:lnSpc>
        <a:spcBef>
          <a:spcPct val="0"/>
        </a:spcBef>
        <a:spcAft>
          <a:spcPct val="0"/>
        </a:spcAft>
        <a:defRPr sz="2800">
          <a:solidFill>
            <a:schemeClr val="tx2"/>
          </a:solidFill>
          <a:latin typeface="Arial" charset="0"/>
          <a:cs typeface="Arial" charset="0"/>
        </a:defRPr>
      </a:lvl8pPr>
      <a:lvl9pPr marL="1828800" algn="ctr" rtl="0" fontAlgn="base">
        <a:lnSpc>
          <a:spcPct val="90000"/>
        </a:lnSpc>
        <a:spcBef>
          <a:spcPct val="0"/>
        </a:spcBef>
        <a:spcAft>
          <a:spcPct val="0"/>
        </a:spcAft>
        <a:defRPr sz="2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Picture 7" descr="hambackground"/>
          <p:cNvPicPr>
            <a:picLocks noChangeAspect="1" noChangeArrowheads="1"/>
          </p:cNvPicPr>
          <p:nvPr userDrawn="1"/>
        </p:nvPicPr>
        <p:blipFill>
          <a:blip r:embed="rId13">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27651" name="Rectangle 2"/>
          <p:cNvSpPr>
            <a:spLocks noGrp="1" noChangeArrowheads="1"/>
          </p:cNvSpPr>
          <p:nvPr>
            <p:ph type="title"/>
          </p:nvPr>
        </p:nvSpPr>
        <p:spPr bwMode="auto">
          <a:xfrm>
            <a:off x="838200" y="762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2" name="Rectangle 3"/>
          <p:cNvSpPr>
            <a:spLocks noGrp="1" noChangeArrowheads="1"/>
          </p:cNvSpPr>
          <p:nvPr>
            <p:ph type="body" idx="1"/>
          </p:nvPr>
        </p:nvSpPr>
        <p:spPr bwMode="auto">
          <a:xfrm>
            <a:off x="228600" y="838200"/>
            <a:ext cx="87630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4" name="Rectangle 6"/>
          <p:cNvSpPr>
            <a:spLocks noGrp="1" noChangeArrowheads="1"/>
          </p:cNvSpPr>
          <p:nvPr>
            <p:ph type="sldNum" sz="quarter" idx="4"/>
          </p:nvPr>
        </p:nvSpPr>
        <p:spPr bwMode="auto">
          <a:xfrm>
            <a:off x="7010400" y="6689725"/>
            <a:ext cx="2133600" cy="1682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900" b="0">
                <a:latin typeface="+mn-lt"/>
                <a:cs typeface="+mn-cs"/>
              </a:defRPr>
            </a:lvl1pPr>
          </a:lstStyle>
          <a:p>
            <a:pPr>
              <a:defRPr/>
            </a:pPr>
            <a:fld id="{928D27AA-0898-46F7-AAF3-ACBE47D34A76}" type="slidenum">
              <a:rPr lang="en-US"/>
              <a:pPr>
                <a:defRPr/>
              </a:pPr>
              <a:t>‹#›</a:t>
            </a:fld>
            <a:endParaRPr lang="en-US"/>
          </a:p>
        </p:txBody>
      </p:sp>
      <p:sp>
        <p:nvSpPr>
          <p:cNvPr id="135176" name="Rectangle 8"/>
          <p:cNvSpPr>
            <a:spLocks noChangeArrowheads="1"/>
          </p:cNvSpPr>
          <p:nvPr userDrawn="1"/>
        </p:nvSpPr>
        <p:spPr bwMode="auto">
          <a:xfrm>
            <a:off x="0" y="714375"/>
            <a:ext cx="9144000" cy="47625"/>
          </a:xfrm>
          <a:prstGeom prst="rect">
            <a:avLst/>
          </a:prstGeom>
          <a:gradFill rotWithShape="1">
            <a:gsLst>
              <a:gs pos="0">
                <a:schemeClr val="folHlink"/>
              </a:gs>
              <a:gs pos="100000">
                <a:schemeClr val="accent2"/>
              </a:gs>
            </a:gsLst>
            <a:lin ang="2700000" scaled="1"/>
          </a:gradFill>
          <a:ln w="9525">
            <a:solidFill>
              <a:schemeClr val="tx1"/>
            </a:solidFill>
            <a:miter lim="800000"/>
            <a:headEnd/>
            <a:tailEnd/>
          </a:ln>
          <a:effectLst/>
          <a:extLst/>
        </p:spPr>
        <p:txBody>
          <a:bodyPr wrap="none" anchor="ctr"/>
          <a:lstStyle/>
          <a:p>
            <a:pPr>
              <a:defRPr/>
            </a:pPr>
            <a:endParaRPr lang="en-US" sz="1800" b="0">
              <a:latin typeface="Arial" panose="020B0604020202020204" pitchFamily="34" charset="0"/>
              <a:cs typeface="Arial" panose="020B0604020202020204" pitchFamily="34" charset="0"/>
            </a:endParaRPr>
          </a:p>
        </p:txBody>
      </p:sp>
      <p:sp>
        <p:nvSpPr>
          <p:cNvPr id="27655" name="WordArt 9"/>
          <p:cNvSpPr>
            <a:spLocks noChangeArrowheads="1" noChangeShapeType="1" noTextEdit="1"/>
          </p:cNvSpPr>
          <p:nvPr userDrawn="1"/>
        </p:nvSpPr>
        <p:spPr bwMode="auto">
          <a:xfrm>
            <a:off x="2286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35178" name="Text Box 10"/>
          <p:cNvSpPr txBox="1">
            <a:spLocks noChangeArrowheads="1"/>
          </p:cNvSpPr>
          <p:nvPr userDrawn="1"/>
        </p:nvSpPr>
        <p:spPr bwMode="auto">
          <a:xfrm>
            <a:off x="60325" y="6688138"/>
            <a:ext cx="339725" cy="244475"/>
          </a:xfrm>
          <a:prstGeom prst="rect">
            <a:avLst/>
          </a:prstGeom>
          <a:noFill/>
          <a:ln>
            <a:noFill/>
          </a:ln>
          <a:effectLst/>
          <a:extLst/>
        </p:spPr>
        <p:txBody>
          <a:bodyPr wrap="none">
            <a:spAutoFit/>
          </a:bodyPr>
          <a:lstStyle/>
          <a:p>
            <a:pPr>
              <a:defRPr/>
            </a:pPr>
            <a:fld id="{0FB54423-49C9-454A-98D7-19B6C1ADE5A0}" type="slidenum">
              <a:rPr lang="en-US" sz="1000" b="0">
                <a:latin typeface="Arial" panose="020B0604020202020204" pitchFamily="34" charset="0"/>
                <a:cs typeface="Arial" panose="020B0604020202020204" pitchFamily="34" charset="0"/>
              </a:rPr>
              <a:pPr>
                <a:defRPr/>
              </a:pPr>
              <a:t>‹#›</a:t>
            </a:fld>
            <a:endParaRPr lang="en-US" sz="1000" b="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lnSpc>
          <a:spcPct val="90000"/>
        </a:lnSpc>
        <a:spcBef>
          <a:spcPct val="0"/>
        </a:spcBef>
        <a:spcAft>
          <a:spcPct val="0"/>
        </a:spcAft>
        <a:defRPr sz="2800">
          <a:solidFill>
            <a:schemeClr val="tx2"/>
          </a:solidFill>
          <a:latin typeface="+mj-lt"/>
          <a:ea typeface="+mj-ea"/>
          <a:cs typeface="+mj-cs"/>
        </a:defRPr>
      </a:lvl1pPr>
      <a:lvl2pPr algn="ctr" rtl="0" eaLnBrk="0" fontAlgn="base" hangingPunct="0">
        <a:lnSpc>
          <a:spcPct val="90000"/>
        </a:lnSpc>
        <a:spcBef>
          <a:spcPct val="0"/>
        </a:spcBef>
        <a:spcAft>
          <a:spcPct val="0"/>
        </a:spcAft>
        <a:defRPr sz="2800">
          <a:solidFill>
            <a:schemeClr val="tx2"/>
          </a:solidFill>
          <a:latin typeface="Arial" charset="0"/>
          <a:cs typeface="Arial" charset="0"/>
        </a:defRPr>
      </a:lvl2pPr>
      <a:lvl3pPr algn="ctr" rtl="0" eaLnBrk="0" fontAlgn="base" hangingPunct="0">
        <a:lnSpc>
          <a:spcPct val="90000"/>
        </a:lnSpc>
        <a:spcBef>
          <a:spcPct val="0"/>
        </a:spcBef>
        <a:spcAft>
          <a:spcPct val="0"/>
        </a:spcAft>
        <a:defRPr sz="2800">
          <a:solidFill>
            <a:schemeClr val="tx2"/>
          </a:solidFill>
          <a:latin typeface="Arial" charset="0"/>
          <a:cs typeface="Arial" charset="0"/>
        </a:defRPr>
      </a:lvl3pPr>
      <a:lvl4pPr algn="ctr" rtl="0" eaLnBrk="0" fontAlgn="base" hangingPunct="0">
        <a:lnSpc>
          <a:spcPct val="90000"/>
        </a:lnSpc>
        <a:spcBef>
          <a:spcPct val="0"/>
        </a:spcBef>
        <a:spcAft>
          <a:spcPct val="0"/>
        </a:spcAft>
        <a:defRPr sz="2800">
          <a:solidFill>
            <a:schemeClr val="tx2"/>
          </a:solidFill>
          <a:latin typeface="Arial" charset="0"/>
          <a:cs typeface="Arial" charset="0"/>
        </a:defRPr>
      </a:lvl4pPr>
      <a:lvl5pPr algn="ctr" rtl="0" eaLnBrk="0" fontAlgn="base" hangingPunct="0">
        <a:lnSpc>
          <a:spcPct val="90000"/>
        </a:lnSpc>
        <a:spcBef>
          <a:spcPct val="0"/>
        </a:spcBef>
        <a:spcAft>
          <a:spcPct val="0"/>
        </a:spcAft>
        <a:defRPr sz="2800">
          <a:solidFill>
            <a:schemeClr val="tx2"/>
          </a:solidFill>
          <a:latin typeface="Arial" charset="0"/>
          <a:cs typeface="Arial" charset="0"/>
        </a:defRPr>
      </a:lvl5pPr>
      <a:lvl6pPr marL="457200" algn="ctr" rtl="0" fontAlgn="base">
        <a:lnSpc>
          <a:spcPct val="90000"/>
        </a:lnSpc>
        <a:spcBef>
          <a:spcPct val="0"/>
        </a:spcBef>
        <a:spcAft>
          <a:spcPct val="0"/>
        </a:spcAft>
        <a:defRPr sz="2800">
          <a:solidFill>
            <a:schemeClr val="tx2"/>
          </a:solidFill>
          <a:latin typeface="Arial" charset="0"/>
          <a:cs typeface="Arial" charset="0"/>
        </a:defRPr>
      </a:lvl6pPr>
      <a:lvl7pPr marL="914400" algn="ctr" rtl="0" fontAlgn="base">
        <a:lnSpc>
          <a:spcPct val="90000"/>
        </a:lnSpc>
        <a:spcBef>
          <a:spcPct val="0"/>
        </a:spcBef>
        <a:spcAft>
          <a:spcPct val="0"/>
        </a:spcAft>
        <a:defRPr sz="2800">
          <a:solidFill>
            <a:schemeClr val="tx2"/>
          </a:solidFill>
          <a:latin typeface="Arial" charset="0"/>
          <a:cs typeface="Arial" charset="0"/>
        </a:defRPr>
      </a:lvl7pPr>
      <a:lvl8pPr marL="1371600" algn="ctr" rtl="0" fontAlgn="base">
        <a:lnSpc>
          <a:spcPct val="90000"/>
        </a:lnSpc>
        <a:spcBef>
          <a:spcPct val="0"/>
        </a:spcBef>
        <a:spcAft>
          <a:spcPct val="0"/>
        </a:spcAft>
        <a:defRPr sz="2800">
          <a:solidFill>
            <a:schemeClr val="tx2"/>
          </a:solidFill>
          <a:latin typeface="Arial" charset="0"/>
          <a:cs typeface="Arial" charset="0"/>
        </a:defRPr>
      </a:lvl8pPr>
      <a:lvl9pPr marL="1828800" algn="ctr" rtl="0" fontAlgn="base">
        <a:lnSpc>
          <a:spcPct val="90000"/>
        </a:lnSpc>
        <a:spcBef>
          <a:spcPct val="0"/>
        </a:spcBef>
        <a:spcAft>
          <a:spcPct val="0"/>
        </a:spcAft>
        <a:defRPr sz="2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hyperlink" Target="mailto:erica.brown@redondo.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physics.princeton.edu/pulsar/K1JT/FT8_Operating_Tip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0.jpeg"/><Relationship Id="rId7"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3" descr="8V2A5657"/>
          <p:cNvPicPr>
            <a:picLocks noChangeAspect="1" noChangeArrowheads="1"/>
          </p:cNvPicPr>
          <p:nvPr/>
        </p:nvPicPr>
        <p:blipFill>
          <a:blip r:embed="rId2"/>
          <a:srcRect/>
          <a:stretch>
            <a:fillRect/>
          </a:stretch>
        </p:blipFill>
        <p:spPr bwMode="auto">
          <a:xfrm>
            <a:off x="2159000" y="3810000"/>
            <a:ext cx="3327400" cy="3178175"/>
          </a:xfrm>
          <a:prstGeom prst="rect">
            <a:avLst/>
          </a:prstGeom>
          <a:noFill/>
          <a:ln w="9525">
            <a:noFill/>
            <a:miter lim="800000"/>
            <a:headEnd/>
            <a:tailEnd/>
          </a:ln>
        </p:spPr>
      </p:pic>
      <p:sp>
        <p:nvSpPr>
          <p:cNvPr id="40962" name="Rectangle 2"/>
          <p:cNvSpPr>
            <a:spLocks noGrp="1" noChangeArrowheads="1"/>
          </p:cNvSpPr>
          <p:nvPr>
            <p:ph type="ctrTitle" idx="4294967295"/>
          </p:nvPr>
        </p:nvSpPr>
        <p:spPr>
          <a:xfrm>
            <a:off x="914400" y="0"/>
            <a:ext cx="8382000" cy="609600"/>
          </a:xfrm>
        </p:spPr>
        <p:txBody>
          <a:bodyPr/>
          <a:lstStyle/>
          <a:p>
            <a:r>
              <a:rPr lang="en-US" b="1" smtClean="0">
                <a:latin typeface="Arial Black" pitchFamily="34" charset="0"/>
              </a:rPr>
              <a:t>W6HA Field Day 2019 Results </a:t>
            </a:r>
            <a:br>
              <a:rPr lang="en-US" b="1" smtClean="0">
                <a:latin typeface="Arial Black" pitchFamily="34" charset="0"/>
              </a:rPr>
            </a:br>
            <a:endParaRPr lang="en-US" sz="800" b="1" i="1" smtClean="0">
              <a:latin typeface="Arial Black" pitchFamily="34" charset="0"/>
            </a:endParaRPr>
          </a:p>
        </p:txBody>
      </p:sp>
      <p:sp>
        <p:nvSpPr>
          <p:cNvPr id="40963" name="Rectangle 3"/>
          <p:cNvSpPr>
            <a:spLocks noGrp="1" noChangeArrowheads="1"/>
          </p:cNvSpPr>
          <p:nvPr>
            <p:ph type="subTitle" idx="4294967295"/>
          </p:nvPr>
        </p:nvSpPr>
        <p:spPr>
          <a:xfrm>
            <a:off x="2514600" y="457200"/>
            <a:ext cx="6400800" cy="609600"/>
          </a:xfrm>
        </p:spPr>
        <p:txBody>
          <a:bodyPr/>
          <a:lstStyle/>
          <a:p>
            <a:pPr marL="0" indent="0" algn="ctr">
              <a:lnSpc>
                <a:spcPct val="90000"/>
              </a:lnSpc>
              <a:buFontTx/>
              <a:buNone/>
            </a:pPr>
            <a:r>
              <a:rPr lang="en-US" sz="1800" smtClean="0"/>
              <a:t>N6VZF, KM6NRL, N6MDV          </a:t>
            </a:r>
          </a:p>
          <a:p>
            <a:pPr marL="0" indent="0" algn="ctr">
              <a:lnSpc>
                <a:spcPct val="90000"/>
              </a:lnSpc>
              <a:buFontTx/>
              <a:buNone/>
            </a:pPr>
            <a:r>
              <a:rPr lang="en-US" sz="1400" smtClean="0"/>
              <a:t>July 18, 2019</a:t>
            </a:r>
          </a:p>
        </p:txBody>
      </p:sp>
      <p:pic>
        <p:nvPicPr>
          <p:cNvPr id="40964" name="Picture 8" descr="IMG_9387"/>
          <p:cNvPicPr>
            <a:picLocks noChangeAspect="1" noChangeArrowheads="1"/>
          </p:cNvPicPr>
          <p:nvPr/>
        </p:nvPicPr>
        <p:blipFill>
          <a:blip r:embed="rId3"/>
          <a:srcRect/>
          <a:stretch>
            <a:fillRect/>
          </a:stretch>
        </p:blipFill>
        <p:spPr bwMode="auto">
          <a:xfrm>
            <a:off x="4953000" y="4652963"/>
            <a:ext cx="4267200" cy="2205037"/>
          </a:xfrm>
          <a:prstGeom prst="rect">
            <a:avLst/>
          </a:prstGeom>
          <a:noFill/>
          <a:ln w="9525">
            <a:noFill/>
            <a:miter lim="800000"/>
            <a:headEnd/>
            <a:tailEnd/>
          </a:ln>
        </p:spPr>
      </p:pic>
      <p:pic>
        <p:nvPicPr>
          <p:cNvPr id="40965" name="Picture 10" descr="8V2A5775"/>
          <p:cNvPicPr>
            <a:picLocks noChangeAspect="1" noChangeArrowheads="1"/>
          </p:cNvPicPr>
          <p:nvPr/>
        </p:nvPicPr>
        <p:blipFill>
          <a:blip r:embed="rId4"/>
          <a:srcRect/>
          <a:stretch>
            <a:fillRect/>
          </a:stretch>
        </p:blipFill>
        <p:spPr bwMode="auto">
          <a:xfrm>
            <a:off x="3657600" y="990600"/>
            <a:ext cx="5561013" cy="3706813"/>
          </a:xfrm>
          <a:prstGeom prst="rect">
            <a:avLst/>
          </a:prstGeom>
          <a:noFill/>
          <a:ln w="9525">
            <a:noFill/>
            <a:miter lim="800000"/>
            <a:headEnd/>
            <a:tailEnd/>
          </a:ln>
        </p:spPr>
      </p:pic>
      <p:pic>
        <p:nvPicPr>
          <p:cNvPr id="40966" name="Picture 11" descr="IMG_9401"/>
          <p:cNvPicPr>
            <a:picLocks noChangeAspect="1" noChangeArrowheads="1"/>
          </p:cNvPicPr>
          <p:nvPr/>
        </p:nvPicPr>
        <p:blipFill>
          <a:blip r:embed="rId5"/>
          <a:srcRect/>
          <a:stretch>
            <a:fillRect/>
          </a:stretch>
        </p:blipFill>
        <p:spPr bwMode="auto">
          <a:xfrm>
            <a:off x="0" y="762000"/>
            <a:ext cx="4038600" cy="3028950"/>
          </a:xfrm>
          <a:prstGeom prst="rect">
            <a:avLst/>
          </a:prstGeom>
          <a:noFill/>
          <a:ln w="9525">
            <a:noFill/>
            <a:miter lim="800000"/>
            <a:headEnd/>
            <a:tailEnd/>
          </a:ln>
        </p:spPr>
      </p:pic>
      <p:pic>
        <p:nvPicPr>
          <p:cNvPr id="40967" name="Picture 12" descr="8V2A5987"/>
          <p:cNvPicPr>
            <a:picLocks noChangeAspect="1" noChangeArrowheads="1"/>
          </p:cNvPicPr>
          <p:nvPr/>
        </p:nvPicPr>
        <p:blipFill>
          <a:blip r:embed="rId6"/>
          <a:srcRect/>
          <a:stretch>
            <a:fillRect/>
          </a:stretch>
        </p:blipFill>
        <p:spPr bwMode="auto">
          <a:xfrm>
            <a:off x="0" y="3733800"/>
            <a:ext cx="29591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4"/>
          <p:cNvSpPr>
            <a:spLocks noGrp="1" noChangeArrowheads="1"/>
          </p:cNvSpPr>
          <p:nvPr>
            <p:ph type="title" idx="4294967295"/>
          </p:nvPr>
        </p:nvSpPr>
        <p:spPr/>
        <p:txBody>
          <a:bodyPr/>
          <a:lstStyle/>
          <a:p>
            <a:r>
              <a:rPr lang="en-US" smtClean="0"/>
              <a:t>Gathered Nearly All Bonus Point Options</a:t>
            </a:r>
          </a:p>
        </p:txBody>
      </p:sp>
      <p:sp>
        <p:nvSpPr>
          <p:cNvPr id="51202" name="Rectangle 5"/>
          <p:cNvSpPr>
            <a:spLocks noGrp="1" noChangeArrowheads="1"/>
          </p:cNvSpPr>
          <p:nvPr>
            <p:ph type="body" idx="4294967295"/>
          </p:nvPr>
        </p:nvSpPr>
        <p:spPr/>
        <p:txBody>
          <a:bodyPr/>
          <a:lstStyle/>
          <a:p>
            <a:endParaRPr lang="en-US" smtClean="0"/>
          </a:p>
        </p:txBody>
      </p:sp>
      <p:pic>
        <p:nvPicPr>
          <p:cNvPr id="51203" name="Picture 3"/>
          <p:cNvPicPr>
            <a:picLocks noChangeAspect="1" noChangeArrowheads="1"/>
          </p:cNvPicPr>
          <p:nvPr/>
        </p:nvPicPr>
        <p:blipFill>
          <a:blip r:embed="rId3"/>
          <a:srcRect/>
          <a:stretch>
            <a:fillRect/>
          </a:stretch>
        </p:blipFill>
        <p:spPr bwMode="auto">
          <a:xfrm>
            <a:off x="0" y="762000"/>
            <a:ext cx="6624638" cy="58816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idx="4294967295"/>
          </p:nvPr>
        </p:nvSpPr>
        <p:spPr/>
        <p:txBody>
          <a:bodyPr/>
          <a:lstStyle/>
          <a:p>
            <a:r>
              <a:rPr lang="en-US" smtClean="0"/>
              <a:t>Many Operators</a:t>
            </a:r>
          </a:p>
        </p:txBody>
      </p:sp>
      <p:pic>
        <p:nvPicPr>
          <p:cNvPr id="53250" name="Picture 3"/>
          <p:cNvPicPr>
            <a:picLocks noChangeAspect="1" noChangeArrowheads="1"/>
          </p:cNvPicPr>
          <p:nvPr/>
        </p:nvPicPr>
        <p:blipFill>
          <a:blip r:embed="rId3"/>
          <a:srcRect/>
          <a:stretch>
            <a:fillRect/>
          </a:stretch>
        </p:blipFill>
        <p:spPr bwMode="auto">
          <a:xfrm>
            <a:off x="1143000" y="1371600"/>
            <a:ext cx="3244850" cy="39814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Google Shape;54;p13"/>
          <p:cNvSpPr>
            <a:spLocks noGrp="1"/>
          </p:cNvSpPr>
          <p:nvPr>
            <p:ph type="ctrTitle" idx="4294967295"/>
          </p:nvPr>
        </p:nvSpPr>
        <p:spPr>
          <a:xfrm>
            <a:off x="762000" y="0"/>
            <a:ext cx="8521700" cy="989013"/>
          </a:xfrm>
        </p:spPr>
        <p:txBody>
          <a:bodyPr lIns="91425" tIns="91425" rIns="91425" bIns="91425" anchor="b"/>
          <a:lstStyle/>
          <a:p>
            <a:pPr eaLnBrk="1" hangingPunct="1">
              <a:buSzPts val="5200"/>
            </a:pPr>
            <a:r>
              <a:rPr lang="en-US" sz="5400" smtClean="0"/>
              <a:t>40M @ Field Day 2019</a:t>
            </a:r>
          </a:p>
        </p:txBody>
      </p:sp>
      <p:sp>
        <p:nvSpPr>
          <p:cNvPr id="55298" name="Google Shape;55;p13"/>
          <p:cNvSpPr>
            <a:spLocks noGrp="1"/>
          </p:cNvSpPr>
          <p:nvPr>
            <p:ph type="subTitle" idx="4294967295"/>
          </p:nvPr>
        </p:nvSpPr>
        <p:spPr>
          <a:xfrm>
            <a:off x="533400" y="990600"/>
            <a:ext cx="8763000" cy="1346200"/>
          </a:xfrm>
        </p:spPr>
        <p:txBody>
          <a:bodyPr lIns="91425" tIns="91425" rIns="91425" bIns="91425"/>
          <a:lstStyle/>
          <a:p>
            <a:pPr marL="0" indent="0" algn="ctr" eaLnBrk="1" hangingPunct="1">
              <a:lnSpc>
                <a:spcPct val="80000"/>
              </a:lnSpc>
              <a:buClr>
                <a:srgbClr val="595959"/>
              </a:buClr>
              <a:buSzPts val="2800"/>
              <a:buFontTx/>
              <a:buNone/>
            </a:pPr>
            <a:r>
              <a:rPr lang="en-US" sz="4000" smtClean="0">
                <a:solidFill>
                  <a:srgbClr val="595959"/>
                </a:solidFill>
              </a:rPr>
              <a:t>Antenna and Digital Summary</a:t>
            </a:r>
          </a:p>
          <a:p>
            <a:pPr marL="0" indent="0" algn="ctr" eaLnBrk="1" hangingPunct="1">
              <a:lnSpc>
                <a:spcPct val="80000"/>
              </a:lnSpc>
              <a:buClr>
                <a:srgbClr val="595959"/>
              </a:buClr>
              <a:buSzPts val="2800"/>
              <a:buFontTx/>
              <a:buNone/>
            </a:pPr>
            <a:r>
              <a:rPr lang="en-US" sz="4000" smtClean="0">
                <a:solidFill>
                  <a:srgbClr val="595959"/>
                </a:solidFill>
              </a:rPr>
              <a:t>KM6NRL</a:t>
            </a:r>
          </a:p>
        </p:txBody>
      </p:sp>
      <p:pic>
        <p:nvPicPr>
          <p:cNvPr id="55299" name="Picture 4" descr="fielddaypower2019 (1 of 1)"/>
          <p:cNvPicPr>
            <a:picLocks noChangeAspect="1" noChangeArrowheads="1"/>
          </p:cNvPicPr>
          <p:nvPr/>
        </p:nvPicPr>
        <p:blipFill>
          <a:blip r:embed="rId3"/>
          <a:srcRect/>
          <a:stretch>
            <a:fillRect/>
          </a:stretch>
        </p:blipFill>
        <p:spPr bwMode="auto">
          <a:xfrm>
            <a:off x="0" y="4621213"/>
            <a:ext cx="3352800" cy="2236787"/>
          </a:xfrm>
          <a:prstGeom prst="rect">
            <a:avLst/>
          </a:prstGeom>
          <a:noFill/>
          <a:ln w="9525">
            <a:noFill/>
            <a:miter lim="800000"/>
            <a:headEnd/>
            <a:tailEnd/>
          </a:ln>
        </p:spPr>
      </p:pic>
      <p:pic>
        <p:nvPicPr>
          <p:cNvPr id="55300" name="Picture 5" descr="8V2A5727"/>
          <p:cNvPicPr>
            <a:picLocks noChangeAspect="1" noChangeArrowheads="1"/>
          </p:cNvPicPr>
          <p:nvPr/>
        </p:nvPicPr>
        <p:blipFill>
          <a:blip r:embed="rId4"/>
          <a:srcRect/>
          <a:stretch>
            <a:fillRect/>
          </a:stretch>
        </p:blipFill>
        <p:spPr bwMode="auto">
          <a:xfrm>
            <a:off x="3352800" y="2359025"/>
            <a:ext cx="5867400" cy="44989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Google Shape;60;p14"/>
          <p:cNvSpPr>
            <a:spLocks noGrp="1"/>
          </p:cNvSpPr>
          <p:nvPr>
            <p:ph type="title" idx="4294967295"/>
          </p:nvPr>
        </p:nvSpPr>
        <p:spPr/>
        <p:txBody>
          <a:bodyPr lIns="91425" tIns="91425" rIns="91425" bIns="91425" anchor="t"/>
          <a:lstStyle/>
          <a:p>
            <a:pPr eaLnBrk="1" hangingPunct="1">
              <a:buSzPts val="2800"/>
            </a:pPr>
            <a:r>
              <a:rPr lang="en-US" sz="4800" smtClean="0"/>
              <a:t>Antenna Details:</a:t>
            </a:r>
          </a:p>
        </p:txBody>
      </p:sp>
      <p:sp>
        <p:nvSpPr>
          <p:cNvPr id="57346" name="Google Shape;61;p14"/>
          <p:cNvSpPr>
            <a:spLocks noGrp="1"/>
          </p:cNvSpPr>
          <p:nvPr>
            <p:ph type="body" idx="4294967295"/>
          </p:nvPr>
        </p:nvSpPr>
        <p:spPr/>
        <p:txBody>
          <a:bodyPr lIns="91425" tIns="91425" rIns="91425" bIns="91425"/>
          <a:lstStyle/>
          <a:p>
            <a:pPr marL="0" indent="0" eaLnBrk="1" hangingPunct="1">
              <a:lnSpc>
                <a:spcPct val="115000"/>
              </a:lnSpc>
              <a:buClr>
                <a:srgbClr val="595959"/>
              </a:buClr>
              <a:buSzPts val="1800"/>
              <a:buFontTx/>
              <a:buNone/>
            </a:pPr>
            <a:r>
              <a:rPr lang="en-US" sz="3200" u="sng" smtClean="0"/>
              <a:t>40M Dipole</a:t>
            </a:r>
          </a:p>
          <a:p>
            <a:pPr marL="0" indent="0" eaLnBrk="1" hangingPunct="1">
              <a:lnSpc>
                <a:spcPct val="115000"/>
              </a:lnSpc>
              <a:spcBef>
                <a:spcPts val="1600"/>
              </a:spcBef>
              <a:buClr>
                <a:srgbClr val="595959"/>
              </a:buClr>
              <a:buSzPts val="1800"/>
              <a:buFontTx/>
              <a:buNone/>
            </a:pPr>
            <a:r>
              <a:rPr lang="en-US" sz="3200" smtClean="0"/>
              <a:t>- Strung “Flat Top” at around 35-45 Feet</a:t>
            </a:r>
          </a:p>
          <a:p>
            <a:pPr marL="0" indent="0" eaLnBrk="1" hangingPunct="1">
              <a:lnSpc>
                <a:spcPct val="115000"/>
              </a:lnSpc>
              <a:spcBef>
                <a:spcPts val="1600"/>
              </a:spcBef>
              <a:buClr>
                <a:srgbClr val="595959"/>
              </a:buClr>
              <a:buSzPts val="1800"/>
              <a:buFontTx/>
              <a:buNone/>
            </a:pPr>
            <a:r>
              <a:rPr lang="en-US" sz="3200" smtClean="0"/>
              <a:t>- 64 Feet of #14 AWG Stranded Wire (Twisted down from 68 Feet)</a:t>
            </a:r>
          </a:p>
          <a:p>
            <a:pPr marL="0" indent="0" eaLnBrk="1" hangingPunct="1">
              <a:lnSpc>
                <a:spcPct val="115000"/>
              </a:lnSpc>
              <a:spcBef>
                <a:spcPts val="1600"/>
              </a:spcBef>
              <a:buClr>
                <a:srgbClr val="595959"/>
              </a:buClr>
              <a:buSzPts val="1800"/>
              <a:buFontTx/>
              <a:buNone/>
            </a:pPr>
            <a:r>
              <a:rPr lang="en-US" sz="3200" smtClean="0"/>
              <a:t>- Unadilla HF Current Balun (W2DU-HF)</a:t>
            </a:r>
          </a:p>
          <a:p>
            <a:pPr marL="0" indent="0" eaLnBrk="1" hangingPunct="1">
              <a:lnSpc>
                <a:spcPct val="115000"/>
              </a:lnSpc>
              <a:spcBef>
                <a:spcPts val="1600"/>
              </a:spcBef>
              <a:buClr>
                <a:srgbClr val="595959"/>
              </a:buClr>
              <a:buSzPts val="1800"/>
              <a:buFontTx/>
              <a:buNone/>
            </a:pPr>
            <a:r>
              <a:rPr lang="en-US" sz="3200" smtClean="0"/>
              <a:t>- 75 Feet of ABR 218XATC (LMR240)</a:t>
            </a:r>
          </a:p>
          <a:p>
            <a:pPr marL="0" indent="0" eaLnBrk="1" hangingPunct="1">
              <a:lnSpc>
                <a:spcPct val="115000"/>
              </a:lnSpc>
              <a:spcBef>
                <a:spcPts val="1600"/>
              </a:spcBef>
              <a:spcAft>
                <a:spcPts val="1600"/>
              </a:spcAft>
              <a:buClr>
                <a:srgbClr val="595959"/>
              </a:buClr>
              <a:buSzPts val="1800"/>
              <a:buFontTx/>
              <a:buNone/>
            </a:pPr>
            <a:r>
              <a:rPr lang="en-US" sz="3200" smtClean="0"/>
              <a:t>- 50 Feet of RG213</a:t>
            </a:r>
            <a:r>
              <a:rPr lang="en-US" sz="3200" smtClean="0">
                <a:solidFill>
                  <a:srgbClr val="595959"/>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Google Shape;66;p15"/>
          <p:cNvSpPr>
            <a:spLocks noGrp="1"/>
          </p:cNvSpPr>
          <p:nvPr>
            <p:ph type="title" idx="4294967295"/>
          </p:nvPr>
        </p:nvSpPr>
        <p:spPr/>
        <p:txBody>
          <a:bodyPr lIns="91425" tIns="91425" rIns="91425" bIns="91425" anchor="t"/>
          <a:lstStyle/>
          <a:p>
            <a:pPr eaLnBrk="1" hangingPunct="1">
              <a:buSzPts val="2800"/>
            </a:pPr>
            <a:r>
              <a:rPr lang="en-US" sz="4800" smtClean="0"/>
              <a:t>Antenna Performance - EZNEC Projections</a:t>
            </a:r>
          </a:p>
        </p:txBody>
      </p:sp>
      <p:pic>
        <p:nvPicPr>
          <p:cNvPr id="59394" name="Google Shape;67;p15"/>
          <p:cNvPicPr preferRelativeResize="0">
            <a:picLocks noChangeAspect="1" noChangeArrowheads="1"/>
          </p:cNvPicPr>
          <p:nvPr/>
        </p:nvPicPr>
        <p:blipFill>
          <a:blip r:embed="rId3"/>
          <a:srcRect/>
          <a:stretch>
            <a:fillRect/>
          </a:stretch>
        </p:blipFill>
        <p:spPr bwMode="auto">
          <a:xfrm>
            <a:off x="1176338" y="1471613"/>
            <a:ext cx="6791325" cy="509428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Google Shape;72;p16"/>
          <p:cNvSpPr>
            <a:spLocks noGrp="1"/>
          </p:cNvSpPr>
          <p:nvPr>
            <p:ph type="title" idx="4294967295"/>
          </p:nvPr>
        </p:nvSpPr>
        <p:spPr/>
        <p:txBody>
          <a:bodyPr lIns="91425" tIns="91425" rIns="91425" bIns="91425" anchor="t"/>
          <a:lstStyle/>
          <a:p>
            <a:pPr eaLnBrk="1" hangingPunct="1">
              <a:buSzPts val="2800"/>
            </a:pPr>
            <a:r>
              <a:rPr lang="en-US" sz="4800" smtClean="0"/>
              <a:t>Antenna Performance - Analyzer Measurements</a:t>
            </a:r>
          </a:p>
        </p:txBody>
      </p:sp>
      <p:pic>
        <p:nvPicPr>
          <p:cNvPr id="61442" name="Google Shape;73;p16"/>
          <p:cNvPicPr preferRelativeResize="0">
            <a:picLocks noChangeAspect="1" noChangeArrowheads="1"/>
          </p:cNvPicPr>
          <p:nvPr/>
        </p:nvPicPr>
        <p:blipFill>
          <a:blip r:embed="rId3"/>
          <a:srcRect/>
          <a:stretch>
            <a:fillRect/>
          </a:stretch>
        </p:blipFill>
        <p:spPr bwMode="auto">
          <a:xfrm>
            <a:off x="152400" y="1560513"/>
            <a:ext cx="6792913" cy="50942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Google Shape;78;p17"/>
          <p:cNvSpPr>
            <a:spLocks noGrp="1"/>
          </p:cNvSpPr>
          <p:nvPr>
            <p:ph type="title" idx="4294967295"/>
          </p:nvPr>
        </p:nvSpPr>
        <p:spPr/>
        <p:txBody>
          <a:bodyPr lIns="91425" tIns="91425" rIns="91425" bIns="91425" anchor="t"/>
          <a:lstStyle/>
          <a:p>
            <a:pPr eaLnBrk="1" hangingPunct="1">
              <a:buSzPts val="2800"/>
            </a:pPr>
            <a:r>
              <a:rPr lang="en-US" sz="4800" smtClean="0"/>
              <a:t>Antenna Performance - Analyzer Measurements</a:t>
            </a:r>
          </a:p>
        </p:txBody>
      </p:sp>
      <p:pic>
        <p:nvPicPr>
          <p:cNvPr id="63490" name="Google Shape;79;p17"/>
          <p:cNvPicPr preferRelativeResize="0">
            <a:picLocks noChangeAspect="1" noChangeArrowheads="1"/>
          </p:cNvPicPr>
          <p:nvPr/>
        </p:nvPicPr>
        <p:blipFill>
          <a:blip r:embed="rId3"/>
          <a:srcRect/>
          <a:stretch>
            <a:fillRect/>
          </a:stretch>
        </p:blipFill>
        <p:spPr bwMode="auto">
          <a:xfrm>
            <a:off x="152400" y="1560513"/>
            <a:ext cx="6964363" cy="50942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Google Shape;84;p18"/>
          <p:cNvSpPr>
            <a:spLocks noGrp="1"/>
          </p:cNvSpPr>
          <p:nvPr>
            <p:ph type="title" idx="4294967295"/>
          </p:nvPr>
        </p:nvSpPr>
        <p:spPr/>
        <p:txBody>
          <a:bodyPr lIns="91425" tIns="91425" rIns="91425" bIns="91425" anchor="t"/>
          <a:lstStyle/>
          <a:p>
            <a:pPr eaLnBrk="1" hangingPunct="1">
              <a:buSzPts val="2800"/>
            </a:pPr>
            <a:r>
              <a:rPr lang="en-US" sz="4800" smtClean="0"/>
              <a:t>Antenna Smith Chart</a:t>
            </a:r>
          </a:p>
        </p:txBody>
      </p:sp>
      <p:pic>
        <p:nvPicPr>
          <p:cNvPr id="65538" name="Google Shape;85;p18"/>
          <p:cNvPicPr preferRelativeResize="0">
            <a:picLocks noChangeAspect="1" noChangeArrowheads="1"/>
          </p:cNvPicPr>
          <p:nvPr/>
        </p:nvPicPr>
        <p:blipFill>
          <a:blip r:embed="rId3"/>
          <a:srcRect/>
          <a:stretch>
            <a:fillRect/>
          </a:stretch>
        </p:blipFill>
        <p:spPr bwMode="auto">
          <a:xfrm>
            <a:off x="152400" y="1560513"/>
            <a:ext cx="7108825" cy="509428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Google Shape;90;p19"/>
          <p:cNvPicPr preferRelativeResize="0">
            <a:picLocks noChangeAspect="1" noChangeArrowheads="1"/>
          </p:cNvPicPr>
          <p:nvPr/>
        </p:nvPicPr>
        <p:blipFill>
          <a:blip r:embed="rId3"/>
          <a:srcRect/>
          <a:stretch>
            <a:fillRect/>
          </a:stretch>
        </p:blipFill>
        <p:spPr bwMode="auto">
          <a:xfrm>
            <a:off x="4002088" y="3429000"/>
            <a:ext cx="4762500" cy="3225800"/>
          </a:xfrm>
          <a:prstGeom prst="rect">
            <a:avLst/>
          </a:prstGeom>
          <a:noFill/>
          <a:ln w="9525">
            <a:noFill/>
            <a:miter lim="800000"/>
            <a:headEnd/>
            <a:tailEnd/>
          </a:ln>
        </p:spPr>
      </p:pic>
      <p:sp>
        <p:nvSpPr>
          <p:cNvPr id="67586" name="Google Shape;91;p19"/>
          <p:cNvSpPr>
            <a:spLocks noGrp="1"/>
          </p:cNvSpPr>
          <p:nvPr>
            <p:ph type="title" idx="4294967295"/>
          </p:nvPr>
        </p:nvSpPr>
        <p:spPr/>
        <p:txBody>
          <a:bodyPr lIns="91425" tIns="91425" rIns="91425" bIns="91425" anchor="t"/>
          <a:lstStyle/>
          <a:p>
            <a:pPr eaLnBrk="1" hangingPunct="1">
              <a:buSzPts val="2800"/>
            </a:pPr>
            <a:r>
              <a:rPr lang="en-US" sz="4800" smtClean="0"/>
              <a:t>Antenna Smith Chart Details</a:t>
            </a:r>
          </a:p>
        </p:txBody>
      </p:sp>
      <p:pic>
        <p:nvPicPr>
          <p:cNvPr id="67587" name="Google Shape;92;p19"/>
          <p:cNvPicPr preferRelativeResize="0">
            <a:picLocks noChangeAspect="1" noChangeArrowheads="1"/>
          </p:cNvPicPr>
          <p:nvPr/>
        </p:nvPicPr>
        <p:blipFill>
          <a:blip r:embed="rId4"/>
          <a:srcRect/>
          <a:stretch>
            <a:fillRect/>
          </a:stretch>
        </p:blipFill>
        <p:spPr bwMode="auto">
          <a:xfrm>
            <a:off x="152400" y="1560513"/>
            <a:ext cx="3432175" cy="2486025"/>
          </a:xfrm>
          <a:prstGeom prst="rect">
            <a:avLst/>
          </a:prstGeom>
          <a:noFill/>
          <a:ln w="9525">
            <a:noFill/>
            <a:miter lim="800000"/>
            <a:headEnd/>
            <a:tailEnd/>
          </a:ln>
        </p:spPr>
      </p:pic>
      <p:pic>
        <p:nvPicPr>
          <p:cNvPr id="67588" name="Google Shape;93;p19"/>
          <p:cNvPicPr preferRelativeResize="0">
            <a:picLocks noChangeAspect="1" noChangeArrowheads="1"/>
          </p:cNvPicPr>
          <p:nvPr/>
        </p:nvPicPr>
        <p:blipFill>
          <a:blip r:embed="rId5"/>
          <a:srcRect/>
          <a:stretch>
            <a:fillRect/>
          </a:stretch>
        </p:blipFill>
        <p:spPr bwMode="auto">
          <a:xfrm>
            <a:off x="152400" y="4046538"/>
            <a:ext cx="3729038" cy="265906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Google Shape;98;p20"/>
          <p:cNvSpPr>
            <a:spLocks noGrp="1"/>
          </p:cNvSpPr>
          <p:nvPr>
            <p:ph type="title" idx="4294967295"/>
          </p:nvPr>
        </p:nvSpPr>
        <p:spPr/>
        <p:txBody>
          <a:bodyPr lIns="91425" tIns="91425" rIns="91425" bIns="91425" anchor="t"/>
          <a:lstStyle/>
          <a:p>
            <a:pPr eaLnBrk="1" hangingPunct="1">
              <a:buSzPts val="2800"/>
            </a:pPr>
            <a:r>
              <a:rPr lang="en-US" sz="4800" smtClean="0"/>
              <a:t>Dipole Math</a:t>
            </a:r>
          </a:p>
        </p:txBody>
      </p:sp>
      <p:pic>
        <p:nvPicPr>
          <p:cNvPr id="69634" name="Google Shape;99;p20"/>
          <p:cNvPicPr preferRelativeResize="0">
            <a:picLocks noChangeAspect="1" noChangeArrowheads="1"/>
          </p:cNvPicPr>
          <p:nvPr/>
        </p:nvPicPr>
        <p:blipFill>
          <a:blip r:embed="rId3"/>
          <a:srcRect/>
          <a:stretch>
            <a:fillRect/>
          </a:stretch>
        </p:blipFill>
        <p:spPr bwMode="auto">
          <a:xfrm>
            <a:off x="152400" y="2449513"/>
            <a:ext cx="5580063" cy="4205287"/>
          </a:xfrm>
          <a:prstGeom prst="rect">
            <a:avLst/>
          </a:prstGeom>
          <a:noFill/>
          <a:ln w="9525">
            <a:noFill/>
            <a:miter lim="800000"/>
            <a:headEnd/>
            <a:tailEnd/>
          </a:ln>
        </p:spPr>
      </p:pic>
      <p:pic>
        <p:nvPicPr>
          <p:cNvPr id="69635" name="Google Shape;100;p20"/>
          <p:cNvPicPr preferRelativeResize="0">
            <a:picLocks noChangeAspect="1" noChangeArrowheads="1"/>
          </p:cNvPicPr>
          <p:nvPr/>
        </p:nvPicPr>
        <p:blipFill>
          <a:blip r:embed="rId4"/>
          <a:srcRect/>
          <a:stretch>
            <a:fillRect/>
          </a:stretch>
        </p:blipFill>
        <p:spPr bwMode="auto">
          <a:xfrm>
            <a:off x="5183188" y="2998788"/>
            <a:ext cx="3649662" cy="29559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idx="4294967295"/>
          </p:nvPr>
        </p:nvSpPr>
        <p:spPr/>
        <p:txBody>
          <a:bodyPr/>
          <a:lstStyle/>
          <a:p>
            <a:r>
              <a:rPr lang="en-US" smtClean="0"/>
              <a:t>Note of Appreciation from Redondo Beach City</a:t>
            </a:r>
          </a:p>
        </p:txBody>
      </p:sp>
      <p:sp>
        <p:nvSpPr>
          <p:cNvPr id="41986" name="Rectangle 3"/>
          <p:cNvSpPr>
            <a:spLocks noGrp="1" noChangeArrowheads="1"/>
          </p:cNvSpPr>
          <p:nvPr>
            <p:ph type="body" idx="4294967295"/>
          </p:nvPr>
        </p:nvSpPr>
        <p:spPr/>
        <p:txBody>
          <a:bodyPr/>
          <a:lstStyle/>
          <a:p>
            <a:pPr>
              <a:lnSpc>
                <a:spcPct val="80000"/>
              </a:lnSpc>
              <a:buFontTx/>
              <a:buNone/>
            </a:pPr>
            <a:r>
              <a:rPr lang="en-US" sz="1800" smtClean="0"/>
              <a:t>Hi Mike,</a:t>
            </a:r>
          </a:p>
          <a:p>
            <a:pPr>
              <a:lnSpc>
                <a:spcPct val="80000"/>
              </a:lnSpc>
              <a:buFontTx/>
              <a:buNone/>
            </a:pPr>
            <a:r>
              <a:rPr lang="en-US" sz="1800" smtClean="0"/>
              <a:t> </a:t>
            </a:r>
          </a:p>
          <a:p>
            <a:pPr>
              <a:lnSpc>
                <a:spcPct val="80000"/>
              </a:lnSpc>
              <a:buFontTx/>
              <a:buNone/>
            </a:pPr>
            <a:r>
              <a:rPr lang="en-US" sz="1800" smtClean="0"/>
              <a:t>We hope you had a nice weekend! I am so happy to hear that ARRL Field Day was a success at Wilderness Park! </a:t>
            </a:r>
            <a:r>
              <a:rPr lang="en-US" sz="1800" b="1" smtClean="0">
                <a:solidFill>
                  <a:srgbClr val="0000FF"/>
                </a:solidFill>
              </a:rPr>
              <a:t>We appreciate you choosing Wilderness Park year after year as your venue to showcase your big event.</a:t>
            </a:r>
            <a:r>
              <a:rPr lang="en-US" sz="1800" smtClean="0"/>
              <a:t> My husband, daughter and I came by on Saturday afternoon to see what Radio Field Day was all about and had a great time! Since stopping by and learning about radio communication I have heard and actually understood 3 separate ham radio references! </a:t>
            </a:r>
          </a:p>
          <a:p>
            <a:pPr>
              <a:lnSpc>
                <a:spcPct val="80000"/>
              </a:lnSpc>
              <a:buFontTx/>
              <a:buNone/>
            </a:pPr>
            <a:r>
              <a:rPr lang="en-US" sz="1800" smtClean="0"/>
              <a:t> </a:t>
            </a:r>
          </a:p>
          <a:p>
            <a:pPr>
              <a:lnSpc>
                <a:spcPct val="80000"/>
              </a:lnSpc>
              <a:buFontTx/>
              <a:buNone/>
            </a:pPr>
            <a:r>
              <a:rPr lang="en-US" sz="1800" smtClean="0"/>
              <a:t>I am glad that Wilderness Park Rangers Riku and Scotty helped direct visitors to your exhibit at Pine camp. I would not be surprised if they went to the licensing class in October because they both said they really enjoyed learning what you had to teach. Looking forward to more ARRL Field Days at Wilderness Park in the future!</a:t>
            </a:r>
          </a:p>
          <a:p>
            <a:pPr>
              <a:lnSpc>
                <a:spcPct val="80000"/>
              </a:lnSpc>
              <a:buFontTx/>
              <a:buNone/>
            </a:pPr>
            <a:r>
              <a:rPr lang="en-US" sz="1800" smtClean="0"/>
              <a:t> </a:t>
            </a:r>
          </a:p>
          <a:p>
            <a:pPr>
              <a:lnSpc>
                <a:spcPct val="80000"/>
              </a:lnSpc>
              <a:buFontTx/>
              <a:buNone/>
            </a:pPr>
            <a:r>
              <a:rPr lang="en-US" sz="1800" smtClean="0"/>
              <a:t>Kind regards,</a:t>
            </a:r>
          </a:p>
          <a:p>
            <a:pPr>
              <a:lnSpc>
                <a:spcPct val="80000"/>
              </a:lnSpc>
              <a:buFontTx/>
              <a:buNone/>
            </a:pPr>
            <a:r>
              <a:rPr lang="en-US" sz="1800" smtClean="0"/>
              <a:t> </a:t>
            </a:r>
          </a:p>
          <a:p>
            <a:pPr>
              <a:lnSpc>
                <a:spcPct val="80000"/>
              </a:lnSpc>
              <a:buFontTx/>
              <a:buNone/>
            </a:pPr>
            <a:r>
              <a:rPr lang="en-US" sz="1800" smtClean="0"/>
              <a:t>Erica Brown</a:t>
            </a:r>
          </a:p>
          <a:p>
            <a:pPr>
              <a:lnSpc>
                <a:spcPct val="80000"/>
              </a:lnSpc>
              <a:buFontTx/>
              <a:buNone/>
            </a:pPr>
            <a:r>
              <a:rPr lang="en-US" sz="1800" smtClean="0"/>
              <a:t>Alta Vista &amp; Wilderness Park Programs Coordinator</a:t>
            </a:r>
            <a:endParaRPr lang="en-US" sz="1800" smtClean="0">
              <a:hlinkClick r:id="rId2"/>
            </a:endParaRPr>
          </a:p>
          <a:p>
            <a:pPr>
              <a:lnSpc>
                <a:spcPct val="80000"/>
              </a:lnSpc>
              <a:buFontTx/>
              <a:buNone/>
            </a:pPr>
            <a:r>
              <a:rPr lang="en-US" sz="1800" smtClean="0">
                <a:hlinkClick r:id="rId2"/>
              </a:rPr>
              <a:t>erica.brown@redondo.org</a:t>
            </a:r>
            <a:endParaRPr lang="en-US" sz="18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Google Shape;105;p21"/>
          <p:cNvSpPr>
            <a:spLocks noGrp="1"/>
          </p:cNvSpPr>
          <p:nvPr>
            <p:ph type="title" idx="4294967295"/>
          </p:nvPr>
        </p:nvSpPr>
        <p:spPr/>
        <p:txBody>
          <a:bodyPr lIns="91425" tIns="91425" rIns="91425" bIns="91425" anchor="t"/>
          <a:lstStyle/>
          <a:p>
            <a:pPr eaLnBrk="1" hangingPunct="1">
              <a:buSzPts val="2800"/>
            </a:pPr>
            <a:r>
              <a:rPr lang="en-US" sz="4800" smtClean="0"/>
              <a:t>FT8 - Lessons Learned</a:t>
            </a:r>
          </a:p>
        </p:txBody>
      </p:sp>
      <p:pic>
        <p:nvPicPr>
          <p:cNvPr id="71682" name="Google Shape;106;p21"/>
          <p:cNvPicPr preferRelativeResize="0">
            <a:picLocks noChangeAspect="1" noChangeArrowheads="1"/>
          </p:cNvPicPr>
          <p:nvPr/>
        </p:nvPicPr>
        <p:blipFill>
          <a:blip r:embed="rId3"/>
          <a:srcRect/>
          <a:stretch>
            <a:fillRect/>
          </a:stretch>
        </p:blipFill>
        <p:spPr bwMode="auto">
          <a:xfrm>
            <a:off x="152400" y="1560513"/>
            <a:ext cx="7153275" cy="2065337"/>
          </a:xfrm>
          <a:prstGeom prst="rect">
            <a:avLst/>
          </a:prstGeom>
          <a:noFill/>
          <a:ln w="9525">
            <a:noFill/>
            <a:miter lim="800000"/>
            <a:headEnd/>
            <a:tailEnd/>
          </a:ln>
        </p:spPr>
      </p:pic>
      <p:sp>
        <p:nvSpPr>
          <p:cNvPr id="71683" name="Google Shape;107;p21"/>
          <p:cNvSpPr txBox="1">
            <a:spLocks noChangeArrowheads="1"/>
          </p:cNvSpPr>
          <p:nvPr/>
        </p:nvSpPr>
        <p:spPr bwMode="auto">
          <a:xfrm>
            <a:off x="546100" y="4310063"/>
            <a:ext cx="6083300" cy="2547937"/>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sz="2000" b="0">
                <a:solidFill>
                  <a:srgbClr val="000000"/>
                </a:solidFill>
                <a:sym typeface="Arial" charset="0"/>
              </a:rPr>
              <a:t>Note the different zones of activity in the waterfall</a:t>
            </a:r>
          </a:p>
          <a:p>
            <a:pPr>
              <a:buClr>
                <a:srgbClr val="000000"/>
              </a:buClr>
              <a:buFont typeface="Arial" charset="0"/>
              <a:buNone/>
            </a:pPr>
            <a:endParaRPr lang="en-US" sz="2000" b="0">
              <a:solidFill>
                <a:srgbClr val="000000"/>
              </a:solidFill>
              <a:sym typeface="Arial" charset="0"/>
            </a:endParaRPr>
          </a:p>
          <a:p>
            <a:pPr>
              <a:buClr>
                <a:srgbClr val="000000"/>
              </a:buClr>
              <a:buFont typeface="Arial" charset="0"/>
              <a:buNone/>
            </a:pPr>
            <a:r>
              <a:rPr lang="en-US" sz="2000" b="0">
                <a:solidFill>
                  <a:srgbClr val="000000"/>
                </a:solidFill>
                <a:sym typeface="Arial" charset="0"/>
              </a:rPr>
              <a:t>When calling CQ (always work “split”):</a:t>
            </a:r>
          </a:p>
          <a:p>
            <a:pPr>
              <a:buClr>
                <a:srgbClr val="000000"/>
              </a:buClr>
              <a:buSzPts val="1400"/>
              <a:buFont typeface="Arial" charset="0"/>
              <a:buChar char="-"/>
            </a:pPr>
            <a:r>
              <a:rPr lang="en-US" sz="2000" b="0">
                <a:solidFill>
                  <a:srgbClr val="000000"/>
                </a:solidFill>
                <a:sym typeface="Arial" charset="0"/>
              </a:rPr>
              <a:t>Red: Don’t transmit or receive here</a:t>
            </a:r>
          </a:p>
          <a:p>
            <a:pPr>
              <a:buClr>
                <a:srgbClr val="000000"/>
              </a:buClr>
              <a:buSzPts val="1400"/>
              <a:buFont typeface="Arial" charset="0"/>
              <a:buChar char="-"/>
            </a:pPr>
            <a:r>
              <a:rPr lang="en-US" sz="2000" b="0">
                <a:solidFill>
                  <a:srgbClr val="000000"/>
                </a:solidFill>
                <a:sym typeface="Arial" charset="0"/>
              </a:rPr>
              <a:t>Yellow: Avoid if possible</a:t>
            </a:r>
          </a:p>
          <a:p>
            <a:pPr>
              <a:buClr>
                <a:srgbClr val="000000"/>
              </a:buClr>
              <a:buSzPts val="1400"/>
              <a:buFont typeface="Arial" charset="0"/>
              <a:buChar char="-"/>
            </a:pPr>
            <a:r>
              <a:rPr lang="en-US" sz="2000" b="0">
                <a:solidFill>
                  <a:srgbClr val="000000"/>
                </a:solidFill>
                <a:sym typeface="Arial" charset="0"/>
              </a:rPr>
              <a:t>Blue: Transmit here</a:t>
            </a:r>
          </a:p>
          <a:p>
            <a:pPr>
              <a:buClr>
                <a:srgbClr val="000000"/>
              </a:buClr>
              <a:buSzPts val="1400"/>
              <a:buFont typeface="Arial" charset="0"/>
              <a:buChar char="-"/>
            </a:pPr>
            <a:r>
              <a:rPr lang="en-US" sz="2000" b="0">
                <a:solidFill>
                  <a:srgbClr val="000000"/>
                </a:solidFill>
                <a:sym typeface="Arial" charset="0"/>
              </a:rPr>
              <a:t>Black: Listen here</a:t>
            </a:r>
          </a:p>
        </p:txBody>
      </p:sp>
      <p:sp>
        <p:nvSpPr>
          <p:cNvPr id="71684" name="Google Shape;108;p21"/>
          <p:cNvSpPr txBox="1">
            <a:spLocks noChangeArrowheads="1"/>
          </p:cNvSpPr>
          <p:nvPr/>
        </p:nvSpPr>
        <p:spPr bwMode="auto">
          <a:xfrm>
            <a:off x="311150" y="3625850"/>
            <a:ext cx="6291263" cy="977900"/>
          </a:xfrm>
          <a:prstGeom prst="rect">
            <a:avLst/>
          </a:prstGeom>
          <a:noFill/>
          <a:ln w="9525">
            <a:noFill/>
            <a:miter lim="800000"/>
            <a:headEnd/>
            <a:tailEnd/>
          </a:ln>
        </p:spPr>
        <p:txBody>
          <a:bodyPr lIns="91425" tIns="91425" rIns="91425" bIns="91425"/>
          <a:lstStyle/>
          <a:p>
            <a:pPr>
              <a:buClr>
                <a:srgbClr val="000000"/>
              </a:buClr>
              <a:buFont typeface="Arial" charset="0"/>
              <a:buNone/>
            </a:pPr>
            <a:r>
              <a:rPr lang="en-US" b="0">
                <a:solidFill>
                  <a:srgbClr val="000000"/>
                </a:solidFill>
                <a:sym typeface="Arial" charset="0"/>
              </a:rPr>
              <a:t>Waterfall from </a:t>
            </a:r>
            <a:r>
              <a:rPr lang="en-US" sz="1100" b="0" u="sng">
                <a:solidFill>
                  <a:schemeClr val="hlink"/>
                </a:solidFill>
                <a:sym typeface="Arial" charset="0"/>
                <a:hlinkClick r:id="rId4"/>
              </a:rPr>
              <a:t>https://www.physics.princeton.edu/pulsar/K1JT/FT8_Operating_Tips.pdf</a:t>
            </a:r>
            <a:endParaRPr lang="en-US" b="0">
              <a:solidFill>
                <a:srgbClr val="000000"/>
              </a:solidFill>
              <a:sym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Google Shape;113;p22"/>
          <p:cNvSpPr>
            <a:spLocks noGrp="1"/>
          </p:cNvSpPr>
          <p:nvPr>
            <p:ph type="title" idx="4294967295"/>
          </p:nvPr>
        </p:nvSpPr>
        <p:spPr/>
        <p:txBody>
          <a:bodyPr lIns="91425" tIns="91425" rIns="91425" bIns="91425" anchor="t"/>
          <a:lstStyle/>
          <a:p>
            <a:pPr eaLnBrk="1" hangingPunct="1">
              <a:buSzPts val="2800"/>
            </a:pPr>
            <a:r>
              <a:rPr lang="en-US" sz="4800" smtClean="0"/>
              <a:t>FT8 + 40M Dipole: How Well Did It Work Saturday?</a:t>
            </a:r>
          </a:p>
        </p:txBody>
      </p:sp>
      <p:sp>
        <p:nvSpPr>
          <p:cNvPr id="73730" name="Google Shape;114;p22"/>
          <p:cNvSpPr txBox="1">
            <a:spLocks noChangeArrowheads="1"/>
          </p:cNvSpPr>
          <p:nvPr/>
        </p:nvSpPr>
        <p:spPr bwMode="auto">
          <a:xfrm>
            <a:off x="4754563" y="1916113"/>
            <a:ext cx="4202112" cy="4397375"/>
          </a:xfrm>
          <a:prstGeom prst="rect">
            <a:avLst/>
          </a:prstGeom>
          <a:noFill/>
          <a:ln w="9525">
            <a:noFill/>
            <a:miter lim="800000"/>
            <a:headEnd/>
            <a:tailEnd/>
          </a:ln>
        </p:spPr>
        <p:txBody>
          <a:bodyPr lIns="91425" tIns="91425" rIns="91425" bIns="91425"/>
          <a:lstStyle/>
          <a:p>
            <a:pPr marL="457200" indent="-317500">
              <a:buClr>
                <a:srgbClr val="000000"/>
              </a:buClr>
              <a:buSzPts val="1400"/>
              <a:buFont typeface="Arial" charset="0"/>
              <a:buChar char="-"/>
            </a:pPr>
            <a:r>
              <a:rPr lang="en-US" b="0">
                <a:solidFill>
                  <a:srgbClr val="000000"/>
                </a:solidFill>
                <a:sym typeface="Arial" charset="0"/>
              </a:rPr>
              <a:t>Mostly negative, double-digit signal reports from the East Coast</a:t>
            </a:r>
          </a:p>
          <a:p>
            <a:pPr marL="457200" indent="-317500">
              <a:buClr>
                <a:srgbClr val="000000"/>
              </a:buClr>
              <a:buSzPts val="1400"/>
              <a:buFont typeface="Arial" charset="0"/>
              <a:buChar char="-"/>
            </a:pPr>
            <a:r>
              <a:rPr lang="en-US" b="0">
                <a:solidFill>
                  <a:srgbClr val="000000"/>
                </a:solidFill>
                <a:sym typeface="Arial" charset="0"/>
              </a:rPr>
              <a:t>Eastern United States was reachable nearly the entire time FT8 was running Saturday Night</a:t>
            </a:r>
          </a:p>
          <a:p>
            <a:pPr marL="457200" indent="-317500">
              <a:buClr>
                <a:srgbClr val="000000"/>
              </a:buClr>
              <a:buSzPts val="1400"/>
              <a:buFont typeface="Arial" charset="0"/>
              <a:buChar char="-"/>
            </a:pPr>
            <a:r>
              <a:rPr lang="en-US" b="0">
                <a:solidFill>
                  <a:srgbClr val="000000"/>
                </a:solidFill>
                <a:sym typeface="Arial" charset="0"/>
              </a:rPr>
              <a:t>No East Coast 40M FT8 contacts made the next morning</a:t>
            </a:r>
          </a:p>
          <a:p>
            <a:pPr marL="457200" indent="-317500">
              <a:buClr>
                <a:srgbClr val="000000"/>
              </a:buClr>
              <a:buSzPts val="1400"/>
              <a:buFont typeface="Arial" charset="0"/>
              <a:buChar char="-"/>
            </a:pPr>
            <a:r>
              <a:rPr lang="en-US" b="0">
                <a:solidFill>
                  <a:srgbClr val="000000"/>
                </a:solidFill>
                <a:sym typeface="Arial" charset="0"/>
              </a:rPr>
              <a:t>Out of all logged FT8 contacts, 1 out of 4 were made to the Eastern United States</a:t>
            </a:r>
          </a:p>
        </p:txBody>
      </p:sp>
      <p:pic>
        <p:nvPicPr>
          <p:cNvPr id="73731" name="Google Shape;115;p22"/>
          <p:cNvPicPr preferRelativeResize="0">
            <a:picLocks noChangeAspect="1" noChangeArrowheads="1"/>
          </p:cNvPicPr>
          <p:nvPr/>
        </p:nvPicPr>
        <p:blipFill>
          <a:blip r:embed="rId3"/>
          <a:srcRect/>
          <a:stretch>
            <a:fillRect/>
          </a:stretch>
        </p:blipFill>
        <p:spPr bwMode="auto">
          <a:xfrm>
            <a:off x="152400" y="1560513"/>
            <a:ext cx="3870325" cy="509428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Google Shape;120;p23"/>
          <p:cNvSpPr>
            <a:spLocks noGrp="1"/>
          </p:cNvSpPr>
          <p:nvPr>
            <p:ph type="title" idx="4294967295"/>
          </p:nvPr>
        </p:nvSpPr>
        <p:spPr/>
        <p:txBody>
          <a:bodyPr lIns="91425" tIns="91425" rIns="91425" bIns="91425" anchor="t"/>
          <a:lstStyle/>
          <a:p>
            <a:pPr eaLnBrk="1" hangingPunct="1">
              <a:buSzPts val="2800"/>
            </a:pPr>
            <a:r>
              <a:rPr lang="en-US" sz="4800" smtClean="0"/>
              <a:t>FT8: Midwest Coverage (Half of All Contacts Made)</a:t>
            </a:r>
          </a:p>
        </p:txBody>
      </p:sp>
      <p:pic>
        <p:nvPicPr>
          <p:cNvPr id="75778" name="Google Shape;121;p23"/>
          <p:cNvPicPr preferRelativeResize="0">
            <a:picLocks noChangeAspect="1" noChangeArrowheads="1"/>
          </p:cNvPicPr>
          <p:nvPr/>
        </p:nvPicPr>
        <p:blipFill>
          <a:blip r:embed="rId3"/>
          <a:srcRect/>
          <a:stretch>
            <a:fillRect/>
          </a:stretch>
        </p:blipFill>
        <p:spPr bwMode="auto">
          <a:xfrm>
            <a:off x="152400" y="1560513"/>
            <a:ext cx="4410075" cy="5094287"/>
          </a:xfrm>
          <a:prstGeom prst="rect">
            <a:avLst/>
          </a:prstGeom>
          <a:noFill/>
          <a:ln w="9525">
            <a:noFill/>
            <a:miter lim="800000"/>
            <a:headEnd/>
            <a:tailEnd/>
          </a:ln>
        </p:spPr>
      </p:pic>
      <p:pic>
        <p:nvPicPr>
          <p:cNvPr id="75779" name="Google Shape;122;p23"/>
          <p:cNvPicPr preferRelativeResize="0">
            <a:picLocks noChangeAspect="1" noChangeArrowheads="1"/>
          </p:cNvPicPr>
          <p:nvPr/>
        </p:nvPicPr>
        <p:blipFill>
          <a:blip r:embed="rId4"/>
          <a:srcRect/>
          <a:stretch>
            <a:fillRect/>
          </a:stretch>
        </p:blipFill>
        <p:spPr bwMode="auto">
          <a:xfrm>
            <a:off x="4714875" y="1560513"/>
            <a:ext cx="4276725" cy="505618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Google Shape;127;p24"/>
          <p:cNvSpPr>
            <a:spLocks noGrp="1"/>
          </p:cNvSpPr>
          <p:nvPr>
            <p:ph type="title" idx="4294967295"/>
          </p:nvPr>
        </p:nvSpPr>
        <p:spPr/>
        <p:txBody>
          <a:bodyPr lIns="91425" tIns="91425" rIns="91425" bIns="91425" anchor="t"/>
          <a:lstStyle/>
          <a:p>
            <a:pPr eaLnBrk="1" hangingPunct="1">
              <a:buSzPts val="2800"/>
            </a:pPr>
            <a:r>
              <a:rPr lang="en-US" sz="4800" smtClean="0"/>
              <a:t>FT8 + 40M Dipole: Local Contacts?</a:t>
            </a:r>
            <a:br>
              <a:rPr lang="en-US" sz="4800" smtClean="0"/>
            </a:br>
            <a:endParaRPr lang="en-US" sz="4800" smtClean="0"/>
          </a:p>
        </p:txBody>
      </p:sp>
      <p:pic>
        <p:nvPicPr>
          <p:cNvPr id="77826" name="Google Shape;128;p24"/>
          <p:cNvPicPr preferRelativeResize="0">
            <a:picLocks noChangeAspect="1" noChangeArrowheads="1"/>
          </p:cNvPicPr>
          <p:nvPr/>
        </p:nvPicPr>
        <p:blipFill>
          <a:blip r:embed="rId3"/>
          <a:srcRect/>
          <a:stretch>
            <a:fillRect/>
          </a:stretch>
        </p:blipFill>
        <p:spPr bwMode="auto">
          <a:xfrm>
            <a:off x="152400" y="1560513"/>
            <a:ext cx="4410075" cy="5094287"/>
          </a:xfrm>
          <a:prstGeom prst="rect">
            <a:avLst/>
          </a:prstGeom>
          <a:noFill/>
          <a:ln w="9525">
            <a:noFill/>
            <a:miter lim="800000"/>
            <a:headEnd/>
            <a:tailEnd/>
          </a:ln>
        </p:spPr>
      </p:pic>
      <p:sp>
        <p:nvSpPr>
          <p:cNvPr id="77827" name="Google Shape;129;p24"/>
          <p:cNvSpPr txBox="1">
            <a:spLocks noChangeArrowheads="1"/>
          </p:cNvSpPr>
          <p:nvPr/>
        </p:nvSpPr>
        <p:spPr bwMode="auto">
          <a:xfrm>
            <a:off x="5029200" y="1928813"/>
            <a:ext cx="3741738" cy="4510087"/>
          </a:xfrm>
          <a:prstGeom prst="rect">
            <a:avLst/>
          </a:prstGeom>
          <a:noFill/>
          <a:ln w="9525">
            <a:noFill/>
            <a:miter lim="800000"/>
            <a:headEnd/>
            <a:tailEnd/>
          </a:ln>
        </p:spPr>
        <p:txBody>
          <a:bodyPr lIns="91425" tIns="91425" rIns="91425" bIns="91425"/>
          <a:lstStyle/>
          <a:p>
            <a:pPr marL="457200" indent="-317500">
              <a:buClr>
                <a:srgbClr val="000000"/>
              </a:buClr>
              <a:buSzPts val="1400"/>
              <a:buFont typeface="Arial" charset="0"/>
              <a:buChar char="-"/>
            </a:pPr>
            <a:r>
              <a:rPr lang="en-US" b="0">
                <a:solidFill>
                  <a:srgbClr val="000000"/>
                </a:solidFill>
                <a:sym typeface="Arial" charset="0"/>
              </a:rPr>
              <a:t>1 out 4 logged contacts was from California</a:t>
            </a:r>
          </a:p>
          <a:p>
            <a:pPr marL="457200" indent="-317500">
              <a:buClr>
                <a:srgbClr val="000000"/>
              </a:buClr>
              <a:buSzPts val="1400"/>
              <a:buFont typeface="Arial" charset="0"/>
              <a:buChar char="-"/>
            </a:pPr>
            <a:r>
              <a:rPr lang="en-US" b="0">
                <a:solidFill>
                  <a:srgbClr val="000000"/>
                </a:solidFill>
                <a:sym typeface="Arial" charset="0"/>
              </a:rPr>
              <a:t>Contacts made with others in California every hour FT8 was running</a:t>
            </a:r>
          </a:p>
          <a:p>
            <a:pPr marL="457200" indent="-317500">
              <a:buClr>
                <a:srgbClr val="000000"/>
              </a:buClr>
              <a:buSzPts val="1400"/>
              <a:buFont typeface="Arial" charset="0"/>
              <a:buChar char="-"/>
            </a:pPr>
            <a:r>
              <a:rPr lang="en-US" b="0">
                <a:solidFill>
                  <a:srgbClr val="000000"/>
                </a:solidFill>
                <a:sym typeface="Arial" charset="0"/>
              </a:rPr>
              <a:t>Good mix of single-digit negative signal reports and low positives ( with the occasional outlier</a:t>
            </a:r>
          </a:p>
          <a:p>
            <a:pPr marL="457200" indent="-317500">
              <a:buClr>
                <a:srgbClr val="000000"/>
              </a:buClr>
              <a:buSzPts val="1400"/>
              <a:buFont typeface="Arial" charset="0"/>
              <a:buChar char="-"/>
            </a:pPr>
            <a:endParaRPr lang="en-US" b="0">
              <a:solidFill>
                <a:srgbClr val="000000"/>
              </a:solidFill>
              <a:sym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Grp="1" noChangeArrowheads="1"/>
          </p:cNvSpPr>
          <p:nvPr>
            <p:ph type="title" idx="4294967295"/>
          </p:nvPr>
        </p:nvSpPr>
        <p:spPr>
          <a:xfrm>
            <a:off x="838200" y="76200"/>
            <a:ext cx="4648200" cy="457200"/>
          </a:xfrm>
        </p:spPr>
        <p:txBody>
          <a:bodyPr/>
          <a:lstStyle/>
          <a:p>
            <a:r>
              <a:rPr lang="en-US" sz="2400" smtClean="0"/>
              <a:t>5 Stations – Emergency Power</a:t>
            </a:r>
          </a:p>
        </p:txBody>
      </p:sp>
      <p:pic>
        <p:nvPicPr>
          <p:cNvPr id="43010" name="Picture 5" descr="IMG_9376"/>
          <p:cNvPicPr preferRelativeResize="0">
            <a:picLocks noChangeAspect="1" noChangeArrowheads="1"/>
          </p:cNvPicPr>
          <p:nvPr/>
        </p:nvPicPr>
        <p:blipFill>
          <a:blip r:embed="rId2"/>
          <a:srcRect/>
          <a:stretch>
            <a:fillRect/>
          </a:stretch>
        </p:blipFill>
        <p:spPr bwMode="auto">
          <a:xfrm>
            <a:off x="5791200" y="4116388"/>
            <a:ext cx="3656013" cy="2741612"/>
          </a:xfrm>
          <a:prstGeom prst="rect">
            <a:avLst/>
          </a:prstGeom>
          <a:noFill/>
          <a:ln w="9525">
            <a:noFill/>
            <a:miter lim="800000"/>
            <a:headEnd/>
            <a:tailEnd/>
          </a:ln>
        </p:spPr>
      </p:pic>
      <p:pic>
        <p:nvPicPr>
          <p:cNvPr id="43011" name="Picture 6" descr="8V2A5646"/>
          <p:cNvPicPr preferRelativeResize="0">
            <a:picLocks noChangeAspect="1" noChangeArrowheads="1"/>
          </p:cNvPicPr>
          <p:nvPr/>
        </p:nvPicPr>
        <p:blipFill>
          <a:blip r:embed="rId3"/>
          <a:srcRect/>
          <a:stretch>
            <a:fillRect/>
          </a:stretch>
        </p:blipFill>
        <p:spPr bwMode="auto">
          <a:xfrm>
            <a:off x="0" y="4649788"/>
            <a:ext cx="1933575" cy="2208212"/>
          </a:xfrm>
          <a:prstGeom prst="rect">
            <a:avLst/>
          </a:prstGeom>
          <a:noFill/>
          <a:ln w="9525">
            <a:noFill/>
            <a:miter lim="800000"/>
            <a:headEnd/>
            <a:tailEnd/>
          </a:ln>
        </p:spPr>
      </p:pic>
      <p:pic>
        <p:nvPicPr>
          <p:cNvPr id="43012" name="Picture 7" descr="8V2A5709"/>
          <p:cNvPicPr preferRelativeResize="0">
            <a:picLocks noChangeAspect="1" noChangeArrowheads="1"/>
          </p:cNvPicPr>
          <p:nvPr/>
        </p:nvPicPr>
        <p:blipFill>
          <a:blip r:embed="rId4"/>
          <a:srcRect/>
          <a:stretch>
            <a:fillRect/>
          </a:stretch>
        </p:blipFill>
        <p:spPr bwMode="auto">
          <a:xfrm>
            <a:off x="3581400" y="2012950"/>
            <a:ext cx="4114800" cy="2635250"/>
          </a:xfrm>
          <a:prstGeom prst="rect">
            <a:avLst/>
          </a:prstGeom>
          <a:noFill/>
          <a:ln w="9525">
            <a:noFill/>
            <a:miter lim="800000"/>
            <a:headEnd/>
            <a:tailEnd/>
          </a:ln>
        </p:spPr>
      </p:pic>
      <p:pic>
        <p:nvPicPr>
          <p:cNvPr id="43013" name="Picture 8" descr="8V2A5755"/>
          <p:cNvPicPr preferRelativeResize="0">
            <a:picLocks noChangeAspect="1" noChangeArrowheads="1"/>
          </p:cNvPicPr>
          <p:nvPr/>
        </p:nvPicPr>
        <p:blipFill>
          <a:blip r:embed="rId5"/>
          <a:srcRect/>
          <a:stretch>
            <a:fillRect/>
          </a:stretch>
        </p:blipFill>
        <p:spPr bwMode="auto">
          <a:xfrm>
            <a:off x="0" y="685800"/>
            <a:ext cx="3979863" cy="2741613"/>
          </a:xfrm>
          <a:prstGeom prst="rect">
            <a:avLst/>
          </a:prstGeom>
          <a:noFill/>
          <a:ln w="9525">
            <a:noFill/>
            <a:miter lim="800000"/>
            <a:headEnd/>
            <a:tailEnd/>
          </a:ln>
        </p:spPr>
      </p:pic>
      <p:pic>
        <p:nvPicPr>
          <p:cNvPr id="43014" name="Picture 9" descr="IMG_9338"/>
          <p:cNvPicPr preferRelativeResize="0">
            <a:picLocks noChangeAspect="1" noChangeArrowheads="1"/>
          </p:cNvPicPr>
          <p:nvPr/>
        </p:nvPicPr>
        <p:blipFill>
          <a:blip r:embed="rId6"/>
          <a:srcRect/>
          <a:stretch>
            <a:fillRect/>
          </a:stretch>
        </p:blipFill>
        <p:spPr bwMode="auto">
          <a:xfrm>
            <a:off x="6019800" y="0"/>
            <a:ext cx="3200400" cy="2400300"/>
          </a:xfrm>
          <a:prstGeom prst="rect">
            <a:avLst/>
          </a:prstGeom>
          <a:noFill/>
          <a:ln w="9525">
            <a:noFill/>
            <a:miter lim="800000"/>
            <a:headEnd/>
            <a:tailEnd/>
          </a:ln>
        </p:spPr>
      </p:pic>
      <p:pic>
        <p:nvPicPr>
          <p:cNvPr id="43015" name="Picture 12" descr="8V2A5716"/>
          <p:cNvPicPr>
            <a:picLocks noChangeAspect="1" noChangeArrowheads="1"/>
          </p:cNvPicPr>
          <p:nvPr/>
        </p:nvPicPr>
        <p:blipFill>
          <a:blip r:embed="rId7"/>
          <a:srcRect/>
          <a:stretch>
            <a:fillRect/>
          </a:stretch>
        </p:blipFill>
        <p:spPr bwMode="auto">
          <a:xfrm>
            <a:off x="1447800" y="3352800"/>
            <a:ext cx="2590800" cy="2444750"/>
          </a:xfrm>
          <a:prstGeom prst="rect">
            <a:avLst/>
          </a:prstGeom>
          <a:noFill/>
          <a:ln w="9525">
            <a:noFill/>
            <a:miter lim="800000"/>
            <a:headEnd/>
            <a:tailEnd/>
          </a:ln>
        </p:spPr>
      </p:pic>
      <p:pic>
        <p:nvPicPr>
          <p:cNvPr id="43016" name="Picture 13" descr="8V2A5659"/>
          <p:cNvPicPr>
            <a:picLocks noChangeAspect="1" noChangeArrowheads="1"/>
          </p:cNvPicPr>
          <p:nvPr/>
        </p:nvPicPr>
        <p:blipFill>
          <a:blip r:embed="rId8"/>
          <a:srcRect/>
          <a:stretch>
            <a:fillRect/>
          </a:stretch>
        </p:blipFill>
        <p:spPr bwMode="auto">
          <a:xfrm>
            <a:off x="2971800" y="4775200"/>
            <a:ext cx="3124200" cy="208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0" descr="IMG_9337"/>
          <p:cNvPicPr>
            <a:picLocks noChangeAspect="1" noChangeArrowheads="1"/>
          </p:cNvPicPr>
          <p:nvPr/>
        </p:nvPicPr>
        <p:blipFill>
          <a:blip r:embed="rId2"/>
          <a:srcRect/>
          <a:stretch>
            <a:fillRect/>
          </a:stretch>
        </p:blipFill>
        <p:spPr bwMode="auto">
          <a:xfrm>
            <a:off x="3505200" y="1130300"/>
            <a:ext cx="3427413" cy="4049713"/>
          </a:xfrm>
          <a:prstGeom prst="rect">
            <a:avLst/>
          </a:prstGeom>
          <a:noFill/>
          <a:ln w="9525">
            <a:noFill/>
            <a:miter lim="800000"/>
            <a:headEnd/>
            <a:tailEnd/>
          </a:ln>
        </p:spPr>
      </p:pic>
      <p:pic>
        <p:nvPicPr>
          <p:cNvPr id="44034" name="Picture 9" descr="8V2A5901"/>
          <p:cNvPicPr>
            <a:picLocks noChangeAspect="1" noChangeArrowheads="1"/>
          </p:cNvPicPr>
          <p:nvPr/>
        </p:nvPicPr>
        <p:blipFill>
          <a:blip r:embed="rId3"/>
          <a:srcRect/>
          <a:stretch>
            <a:fillRect/>
          </a:stretch>
        </p:blipFill>
        <p:spPr bwMode="auto">
          <a:xfrm>
            <a:off x="3733800" y="4640263"/>
            <a:ext cx="2971800" cy="2217737"/>
          </a:xfrm>
          <a:prstGeom prst="rect">
            <a:avLst/>
          </a:prstGeom>
          <a:noFill/>
          <a:ln w="9525">
            <a:noFill/>
            <a:miter lim="800000"/>
            <a:headEnd/>
            <a:tailEnd/>
          </a:ln>
        </p:spPr>
      </p:pic>
      <p:sp>
        <p:nvSpPr>
          <p:cNvPr id="44035" name="Rectangle 4"/>
          <p:cNvSpPr>
            <a:spLocks noGrp="1" noChangeArrowheads="1"/>
          </p:cNvSpPr>
          <p:nvPr>
            <p:ph type="title" idx="4294967295"/>
          </p:nvPr>
        </p:nvSpPr>
        <p:spPr>
          <a:xfrm>
            <a:off x="990600" y="152400"/>
            <a:ext cx="5410200" cy="609600"/>
          </a:xfrm>
        </p:spPr>
        <p:txBody>
          <a:bodyPr/>
          <a:lstStyle/>
          <a:p>
            <a:r>
              <a:rPr lang="en-US" sz="2400" smtClean="0"/>
              <a:t>Many Yagi, Wire, &amp; Vertical Antennas</a:t>
            </a:r>
            <a:br>
              <a:rPr lang="en-US" sz="2400" smtClean="0"/>
            </a:br>
            <a:r>
              <a:rPr lang="en-US" sz="2400" smtClean="0"/>
              <a:t>Triplexer to share main yagi</a:t>
            </a:r>
          </a:p>
        </p:txBody>
      </p:sp>
      <p:pic>
        <p:nvPicPr>
          <p:cNvPr id="44036" name="Picture 5" descr="8V2A5727"/>
          <p:cNvPicPr>
            <a:picLocks noChangeAspect="1" noChangeArrowheads="1"/>
          </p:cNvPicPr>
          <p:nvPr/>
        </p:nvPicPr>
        <p:blipFill>
          <a:blip r:embed="rId4"/>
          <a:srcRect/>
          <a:stretch>
            <a:fillRect/>
          </a:stretch>
        </p:blipFill>
        <p:spPr bwMode="auto">
          <a:xfrm>
            <a:off x="0" y="1122363"/>
            <a:ext cx="3805238" cy="2916237"/>
          </a:xfrm>
          <a:prstGeom prst="rect">
            <a:avLst/>
          </a:prstGeom>
          <a:noFill/>
          <a:ln w="9525">
            <a:noFill/>
            <a:miter lim="800000"/>
            <a:headEnd/>
            <a:tailEnd/>
          </a:ln>
        </p:spPr>
      </p:pic>
      <p:pic>
        <p:nvPicPr>
          <p:cNvPr id="44037" name="Picture 6" descr="8V2A5746"/>
          <p:cNvPicPr>
            <a:picLocks noChangeAspect="1" noChangeArrowheads="1"/>
          </p:cNvPicPr>
          <p:nvPr/>
        </p:nvPicPr>
        <p:blipFill>
          <a:blip r:embed="rId5"/>
          <a:srcRect/>
          <a:stretch>
            <a:fillRect/>
          </a:stretch>
        </p:blipFill>
        <p:spPr bwMode="auto">
          <a:xfrm>
            <a:off x="6554788" y="228600"/>
            <a:ext cx="2589212" cy="4038600"/>
          </a:xfrm>
          <a:prstGeom prst="rect">
            <a:avLst/>
          </a:prstGeom>
          <a:noFill/>
          <a:ln w="9525">
            <a:noFill/>
            <a:miter lim="800000"/>
            <a:headEnd/>
            <a:tailEnd/>
          </a:ln>
        </p:spPr>
      </p:pic>
      <p:pic>
        <p:nvPicPr>
          <p:cNvPr id="44038" name="Picture 7" descr="IMG_9355"/>
          <p:cNvPicPr>
            <a:picLocks noChangeAspect="1" noChangeArrowheads="1"/>
          </p:cNvPicPr>
          <p:nvPr/>
        </p:nvPicPr>
        <p:blipFill>
          <a:blip r:embed="rId6"/>
          <a:srcRect/>
          <a:stretch>
            <a:fillRect/>
          </a:stretch>
        </p:blipFill>
        <p:spPr bwMode="auto">
          <a:xfrm>
            <a:off x="0" y="4000500"/>
            <a:ext cx="3810000" cy="2857500"/>
          </a:xfrm>
          <a:prstGeom prst="rect">
            <a:avLst/>
          </a:prstGeom>
          <a:noFill/>
          <a:ln w="9525">
            <a:noFill/>
            <a:miter lim="800000"/>
            <a:headEnd/>
            <a:tailEnd/>
          </a:ln>
        </p:spPr>
      </p:pic>
      <p:pic>
        <p:nvPicPr>
          <p:cNvPr id="44039" name="Picture 8" descr="IMG_9398"/>
          <p:cNvPicPr>
            <a:picLocks noChangeAspect="1" noChangeArrowheads="1"/>
          </p:cNvPicPr>
          <p:nvPr/>
        </p:nvPicPr>
        <p:blipFill>
          <a:blip r:embed="rId7"/>
          <a:srcRect/>
          <a:stretch>
            <a:fillRect/>
          </a:stretch>
        </p:blipFill>
        <p:spPr bwMode="auto">
          <a:xfrm>
            <a:off x="6400800" y="3200400"/>
            <a:ext cx="2743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noChangeArrowheads="1"/>
          </p:cNvSpPr>
          <p:nvPr>
            <p:ph type="title" idx="4294967295"/>
          </p:nvPr>
        </p:nvSpPr>
        <p:spPr>
          <a:xfrm>
            <a:off x="762000" y="228600"/>
            <a:ext cx="8229600" cy="457200"/>
          </a:xfrm>
        </p:spPr>
        <p:txBody>
          <a:bodyPr/>
          <a:lstStyle/>
          <a:p>
            <a:r>
              <a:rPr lang="en-US" sz="2400" smtClean="0"/>
              <a:t>46 Visitors and Many Club Members</a:t>
            </a:r>
          </a:p>
        </p:txBody>
      </p:sp>
      <p:pic>
        <p:nvPicPr>
          <p:cNvPr id="45058" name="Picture 5" descr="IMG_9396"/>
          <p:cNvPicPr preferRelativeResize="0">
            <a:picLocks noChangeAspect="1" noChangeArrowheads="1"/>
          </p:cNvPicPr>
          <p:nvPr/>
        </p:nvPicPr>
        <p:blipFill>
          <a:blip r:embed="rId2"/>
          <a:srcRect/>
          <a:stretch>
            <a:fillRect/>
          </a:stretch>
        </p:blipFill>
        <p:spPr bwMode="auto">
          <a:xfrm>
            <a:off x="5029200" y="4929188"/>
            <a:ext cx="2057400" cy="1928812"/>
          </a:xfrm>
          <a:prstGeom prst="rect">
            <a:avLst/>
          </a:prstGeom>
          <a:noFill/>
          <a:ln w="9525">
            <a:noFill/>
            <a:miter lim="800000"/>
            <a:headEnd/>
            <a:tailEnd/>
          </a:ln>
        </p:spPr>
      </p:pic>
      <p:pic>
        <p:nvPicPr>
          <p:cNvPr id="45059" name="Picture 6" descr="IMG_9410"/>
          <p:cNvPicPr preferRelativeResize="0">
            <a:picLocks noChangeAspect="1" noChangeArrowheads="1"/>
          </p:cNvPicPr>
          <p:nvPr/>
        </p:nvPicPr>
        <p:blipFill>
          <a:blip r:embed="rId3"/>
          <a:srcRect/>
          <a:stretch>
            <a:fillRect/>
          </a:stretch>
        </p:blipFill>
        <p:spPr bwMode="auto">
          <a:xfrm>
            <a:off x="3522663" y="3048000"/>
            <a:ext cx="1868487" cy="1752600"/>
          </a:xfrm>
          <a:prstGeom prst="rect">
            <a:avLst/>
          </a:prstGeom>
          <a:noFill/>
          <a:ln w="9525">
            <a:noFill/>
            <a:miter lim="800000"/>
            <a:headEnd/>
            <a:tailEnd/>
          </a:ln>
        </p:spPr>
      </p:pic>
      <p:pic>
        <p:nvPicPr>
          <p:cNvPr id="45060" name="Picture 7" descr="8V2A5682"/>
          <p:cNvPicPr preferRelativeResize="0">
            <a:picLocks noChangeAspect="1" noChangeArrowheads="1"/>
          </p:cNvPicPr>
          <p:nvPr/>
        </p:nvPicPr>
        <p:blipFill>
          <a:blip r:embed="rId4"/>
          <a:srcRect/>
          <a:stretch>
            <a:fillRect/>
          </a:stretch>
        </p:blipFill>
        <p:spPr bwMode="auto">
          <a:xfrm>
            <a:off x="152400" y="4929188"/>
            <a:ext cx="2316163" cy="1928812"/>
          </a:xfrm>
          <a:prstGeom prst="rect">
            <a:avLst/>
          </a:prstGeom>
          <a:noFill/>
          <a:ln w="9525">
            <a:noFill/>
            <a:miter lim="800000"/>
            <a:headEnd/>
            <a:tailEnd/>
          </a:ln>
        </p:spPr>
      </p:pic>
      <p:pic>
        <p:nvPicPr>
          <p:cNvPr id="45061" name="Picture 8" descr="8V2A5703"/>
          <p:cNvPicPr preferRelativeResize="0">
            <a:picLocks noChangeAspect="1" noChangeArrowheads="1"/>
          </p:cNvPicPr>
          <p:nvPr/>
        </p:nvPicPr>
        <p:blipFill>
          <a:blip r:embed="rId5"/>
          <a:srcRect/>
          <a:stretch>
            <a:fillRect/>
          </a:stretch>
        </p:blipFill>
        <p:spPr bwMode="auto">
          <a:xfrm>
            <a:off x="0" y="3048000"/>
            <a:ext cx="2105025" cy="1752600"/>
          </a:xfrm>
          <a:prstGeom prst="rect">
            <a:avLst/>
          </a:prstGeom>
          <a:noFill/>
          <a:ln w="9525">
            <a:noFill/>
            <a:miter lim="800000"/>
            <a:headEnd/>
            <a:tailEnd/>
          </a:ln>
        </p:spPr>
      </p:pic>
      <p:pic>
        <p:nvPicPr>
          <p:cNvPr id="45062" name="Picture 9" descr="8V2A5860"/>
          <p:cNvPicPr preferRelativeResize="0">
            <a:picLocks noChangeAspect="1" noChangeArrowheads="1"/>
          </p:cNvPicPr>
          <p:nvPr/>
        </p:nvPicPr>
        <p:blipFill>
          <a:blip r:embed="rId6"/>
          <a:srcRect/>
          <a:stretch>
            <a:fillRect/>
          </a:stretch>
        </p:blipFill>
        <p:spPr bwMode="auto">
          <a:xfrm>
            <a:off x="304800" y="1143000"/>
            <a:ext cx="2135188" cy="1778000"/>
          </a:xfrm>
          <a:prstGeom prst="rect">
            <a:avLst/>
          </a:prstGeom>
          <a:noFill/>
          <a:ln w="9525">
            <a:noFill/>
            <a:miter lim="800000"/>
            <a:headEnd/>
            <a:tailEnd/>
          </a:ln>
        </p:spPr>
      </p:pic>
      <p:pic>
        <p:nvPicPr>
          <p:cNvPr id="45063" name="Picture 10" descr="8V2A5877"/>
          <p:cNvPicPr preferRelativeResize="0">
            <a:picLocks noChangeAspect="1" noChangeArrowheads="1"/>
          </p:cNvPicPr>
          <p:nvPr/>
        </p:nvPicPr>
        <p:blipFill>
          <a:blip r:embed="rId7"/>
          <a:srcRect/>
          <a:stretch>
            <a:fillRect/>
          </a:stretch>
        </p:blipFill>
        <p:spPr bwMode="auto">
          <a:xfrm>
            <a:off x="1752600" y="3048000"/>
            <a:ext cx="2105025" cy="1752600"/>
          </a:xfrm>
          <a:prstGeom prst="rect">
            <a:avLst/>
          </a:prstGeom>
          <a:noFill/>
          <a:ln w="9525">
            <a:noFill/>
            <a:miter lim="800000"/>
            <a:headEnd/>
            <a:tailEnd/>
          </a:ln>
        </p:spPr>
      </p:pic>
      <p:pic>
        <p:nvPicPr>
          <p:cNvPr id="45064" name="Picture 11" descr="8V2A5951"/>
          <p:cNvPicPr preferRelativeResize="0">
            <a:picLocks noChangeAspect="1" noChangeArrowheads="1"/>
          </p:cNvPicPr>
          <p:nvPr/>
        </p:nvPicPr>
        <p:blipFill>
          <a:blip r:embed="rId8"/>
          <a:srcRect/>
          <a:stretch>
            <a:fillRect/>
          </a:stretch>
        </p:blipFill>
        <p:spPr bwMode="auto">
          <a:xfrm>
            <a:off x="2514600" y="1143000"/>
            <a:ext cx="1624013" cy="1778000"/>
          </a:xfrm>
          <a:prstGeom prst="rect">
            <a:avLst/>
          </a:prstGeom>
          <a:noFill/>
          <a:ln w="9525">
            <a:noFill/>
            <a:miter lim="800000"/>
            <a:headEnd/>
            <a:tailEnd/>
          </a:ln>
        </p:spPr>
      </p:pic>
      <p:pic>
        <p:nvPicPr>
          <p:cNvPr id="45066" name="Picture 13" descr="fielddaypower2019 (1 of 1)"/>
          <p:cNvPicPr preferRelativeResize="0">
            <a:picLocks noChangeAspect="1" noChangeArrowheads="1"/>
          </p:cNvPicPr>
          <p:nvPr/>
        </p:nvPicPr>
        <p:blipFill>
          <a:blip r:embed="rId9"/>
          <a:srcRect/>
          <a:stretch>
            <a:fillRect/>
          </a:stretch>
        </p:blipFill>
        <p:spPr bwMode="auto">
          <a:xfrm>
            <a:off x="4267200" y="1143000"/>
            <a:ext cx="2135188" cy="1778000"/>
          </a:xfrm>
          <a:prstGeom prst="rect">
            <a:avLst/>
          </a:prstGeom>
          <a:noFill/>
          <a:ln w="9525">
            <a:noFill/>
            <a:miter lim="800000"/>
            <a:headEnd/>
            <a:tailEnd/>
          </a:ln>
        </p:spPr>
      </p:pic>
      <p:pic>
        <p:nvPicPr>
          <p:cNvPr id="45067" name="Picture 14" descr="IMG_9342"/>
          <p:cNvPicPr preferRelativeResize="0">
            <a:picLocks noChangeAspect="1" noChangeArrowheads="1"/>
          </p:cNvPicPr>
          <p:nvPr/>
        </p:nvPicPr>
        <p:blipFill>
          <a:blip r:embed="rId10"/>
          <a:srcRect/>
          <a:stretch>
            <a:fillRect/>
          </a:stretch>
        </p:blipFill>
        <p:spPr bwMode="auto">
          <a:xfrm>
            <a:off x="7086600" y="4929188"/>
            <a:ext cx="2057400" cy="1928812"/>
          </a:xfrm>
          <a:prstGeom prst="rect">
            <a:avLst/>
          </a:prstGeom>
          <a:noFill/>
          <a:ln w="9525">
            <a:noFill/>
            <a:miter lim="800000"/>
            <a:headEnd/>
            <a:tailEnd/>
          </a:ln>
        </p:spPr>
      </p:pic>
      <p:pic>
        <p:nvPicPr>
          <p:cNvPr id="45068" name="Picture 15" descr="IMG_9393"/>
          <p:cNvPicPr preferRelativeResize="0">
            <a:picLocks noChangeAspect="1" noChangeArrowheads="1"/>
          </p:cNvPicPr>
          <p:nvPr/>
        </p:nvPicPr>
        <p:blipFill>
          <a:blip r:embed="rId11"/>
          <a:srcRect/>
          <a:stretch>
            <a:fillRect/>
          </a:stretch>
        </p:blipFill>
        <p:spPr bwMode="auto">
          <a:xfrm>
            <a:off x="5046663" y="3048000"/>
            <a:ext cx="1868487" cy="1752600"/>
          </a:xfrm>
          <a:prstGeom prst="rect">
            <a:avLst/>
          </a:prstGeom>
          <a:noFill/>
          <a:ln w="9525">
            <a:noFill/>
            <a:miter lim="800000"/>
            <a:headEnd/>
            <a:tailEnd/>
          </a:ln>
        </p:spPr>
      </p:pic>
      <p:pic>
        <p:nvPicPr>
          <p:cNvPr id="45069" name="Picture 17" descr="8V2A5813"/>
          <p:cNvPicPr>
            <a:picLocks noChangeAspect="1" noChangeArrowheads="1"/>
          </p:cNvPicPr>
          <p:nvPr/>
        </p:nvPicPr>
        <p:blipFill>
          <a:blip r:embed="rId12"/>
          <a:srcRect/>
          <a:stretch>
            <a:fillRect/>
          </a:stretch>
        </p:blipFill>
        <p:spPr bwMode="auto">
          <a:xfrm>
            <a:off x="2209800" y="4929188"/>
            <a:ext cx="2895600" cy="1928812"/>
          </a:xfrm>
          <a:prstGeom prst="rect">
            <a:avLst/>
          </a:prstGeom>
          <a:noFill/>
          <a:ln w="9525">
            <a:noFill/>
            <a:miter lim="800000"/>
            <a:headEnd/>
            <a:tailEnd/>
          </a:ln>
        </p:spPr>
      </p:pic>
      <p:pic>
        <p:nvPicPr>
          <p:cNvPr id="45070" name="Picture 18" descr="8V2A5841"/>
          <p:cNvPicPr>
            <a:picLocks noChangeAspect="1" noChangeArrowheads="1"/>
          </p:cNvPicPr>
          <p:nvPr/>
        </p:nvPicPr>
        <p:blipFill>
          <a:blip r:embed="rId13"/>
          <a:srcRect/>
          <a:stretch>
            <a:fillRect/>
          </a:stretch>
        </p:blipFill>
        <p:spPr bwMode="auto">
          <a:xfrm>
            <a:off x="6477000" y="1117600"/>
            <a:ext cx="2667000" cy="1778000"/>
          </a:xfrm>
          <a:prstGeom prst="rect">
            <a:avLst/>
          </a:prstGeom>
          <a:noFill/>
          <a:ln w="9525">
            <a:noFill/>
            <a:miter lim="800000"/>
            <a:headEnd/>
            <a:tailEnd/>
          </a:ln>
        </p:spPr>
      </p:pic>
      <p:pic>
        <p:nvPicPr>
          <p:cNvPr id="45071" name="Picture 19" descr="8V2A5849"/>
          <p:cNvPicPr>
            <a:picLocks noChangeAspect="1" noChangeArrowheads="1"/>
          </p:cNvPicPr>
          <p:nvPr/>
        </p:nvPicPr>
        <p:blipFill>
          <a:blip r:embed="rId14"/>
          <a:srcRect/>
          <a:stretch>
            <a:fillRect/>
          </a:stretch>
        </p:blipFill>
        <p:spPr bwMode="auto">
          <a:xfrm>
            <a:off x="6515100" y="3048000"/>
            <a:ext cx="26289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noChangeArrowheads="1"/>
          </p:cNvSpPr>
          <p:nvPr>
            <p:ph type="title" idx="4294967295"/>
          </p:nvPr>
        </p:nvSpPr>
        <p:spPr>
          <a:xfrm>
            <a:off x="914400" y="152400"/>
            <a:ext cx="8229600" cy="457200"/>
          </a:xfrm>
        </p:spPr>
        <p:txBody>
          <a:bodyPr/>
          <a:lstStyle/>
          <a:p>
            <a:r>
              <a:rPr lang="en-US" sz="2400" smtClean="0"/>
              <a:t>Many Activities – Great Involvement by All</a:t>
            </a:r>
          </a:p>
        </p:txBody>
      </p:sp>
      <p:pic>
        <p:nvPicPr>
          <p:cNvPr id="46082" name="Picture 5" descr="IMG_9393"/>
          <p:cNvPicPr preferRelativeResize="0">
            <a:picLocks noChangeAspect="1" noChangeArrowheads="1"/>
          </p:cNvPicPr>
          <p:nvPr/>
        </p:nvPicPr>
        <p:blipFill>
          <a:blip r:embed="rId2"/>
          <a:srcRect/>
          <a:stretch>
            <a:fillRect/>
          </a:stretch>
        </p:blipFill>
        <p:spPr bwMode="auto">
          <a:xfrm>
            <a:off x="3505200" y="4972050"/>
            <a:ext cx="2514600" cy="1885950"/>
          </a:xfrm>
          <a:prstGeom prst="rect">
            <a:avLst/>
          </a:prstGeom>
          <a:noFill/>
          <a:ln w="9525">
            <a:noFill/>
            <a:miter lim="800000"/>
            <a:headEnd/>
            <a:tailEnd/>
          </a:ln>
        </p:spPr>
      </p:pic>
      <p:pic>
        <p:nvPicPr>
          <p:cNvPr id="46083" name="Picture 6" descr="IMG_9396"/>
          <p:cNvPicPr preferRelativeResize="0">
            <a:picLocks noChangeAspect="1" noChangeArrowheads="1"/>
          </p:cNvPicPr>
          <p:nvPr/>
        </p:nvPicPr>
        <p:blipFill>
          <a:blip r:embed="rId3"/>
          <a:srcRect/>
          <a:stretch>
            <a:fillRect/>
          </a:stretch>
        </p:blipFill>
        <p:spPr bwMode="auto">
          <a:xfrm>
            <a:off x="6019800" y="2514600"/>
            <a:ext cx="3200400" cy="2400300"/>
          </a:xfrm>
          <a:prstGeom prst="rect">
            <a:avLst/>
          </a:prstGeom>
          <a:noFill/>
          <a:ln w="9525">
            <a:noFill/>
            <a:miter lim="800000"/>
            <a:headEnd/>
            <a:tailEnd/>
          </a:ln>
        </p:spPr>
      </p:pic>
      <p:pic>
        <p:nvPicPr>
          <p:cNvPr id="46084" name="Picture 7" descr="8V2A5761"/>
          <p:cNvPicPr preferRelativeResize="0">
            <a:picLocks noChangeAspect="1" noChangeArrowheads="1"/>
          </p:cNvPicPr>
          <p:nvPr/>
        </p:nvPicPr>
        <p:blipFill>
          <a:blip r:embed="rId4"/>
          <a:srcRect/>
          <a:stretch>
            <a:fillRect/>
          </a:stretch>
        </p:blipFill>
        <p:spPr bwMode="auto">
          <a:xfrm>
            <a:off x="1828800" y="762000"/>
            <a:ext cx="3200400" cy="2133600"/>
          </a:xfrm>
          <a:prstGeom prst="rect">
            <a:avLst/>
          </a:prstGeom>
          <a:noFill/>
          <a:ln w="9525">
            <a:noFill/>
            <a:miter lim="800000"/>
            <a:headEnd/>
            <a:tailEnd/>
          </a:ln>
        </p:spPr>
      </p:pic>
      <p:pic>
        <p:nvPicPr>
          <p:cNvPr id="46085" name="Picture 8" descr="8V2A5772"/>
          <p:cNvPicPr preferRelativeResize="0">
            <a:picLocks noChangeAspect="1" noChangeArrowheads="1"/>
          </p:cNvPicPr>
          <p:nvPr/>
        </p:nvPicPr>
        <p:blipFill>
          <a:blip r:embed="rId5"/>
          <a:srcRect/>
          <a:stretch>
            <a:fillRect/>
          </a:stretch>
        </p:blipFill>
        <p:spPr bwMode="auto">
          <a:xfrm>
            <a:off x="0" y="762000"/>
            <a:ext cx="2336800" cy="3505200"/>
          </a:xfrm>
          <a:prstGeom prst="rect">
            <a:avLst/>
          </a:prstGeom>
          <a:noFill/>
          <a:ln w="9525">
            <a:noFill/>
            <a:miter lim="800000"/>
            <a:headEnd/>
            <a:tailEnd/>
          </a:ln>
        </p:spPr>
      </p:pic>
      <p:pic>
        <p:nvPicPr>
          <p:cNvPr id="46086" name="Picture 9" descr="8V2A5784"/>
          <p:cNvPicPr preferRelativeResize="0">
            <a:picLocks noChangeAspect="1" noChangeArrowheads="1"/>
          </p:cNvPicPr>
          <p:nvPr/>
        </p:nvPicPr>
        <p:blipFill>
          <a:blip r:embed="rId6"/>
          <a:srcRect/>
          <a:stretch>
            <a:fillRect/>
          </a:stretch>
        </p:blipFill>
        <p:spPr bwMode="auto">
          <a:xfrm>
            <a:off x="5867400" y="685800"/>
            <a:ext cx="3352800" cy="2235200"/>
          </a:xfrm>
          <a:prstGeom prst="rect">
            <a:avLst/>
          </a:prstGeom>
          <a:noFill/>
          <a:ln w="9525">
            <a:noFill/>
            <a:miter lim="800000"/>
            <a:headEnd/>
            <a:tailEnd/>
          </a:ln>
        </p:spPr>
      </p:pic>
      <p:pic>
        <p:nvPicPr>
          <p:cNvPr id="46087" name="Picture 10" descr="8V2A5849"/>
          <p:cNvPicPr preferRelativeResize="0">
            <a:picLocks noChangeAspect="1" noChangeArrowheads="1"/>
          </p:cNvPicPr>
          <p:nvPr/>
        </p:nvPicPr>
        <p:blipFill>
          <a:blip r:embed="rId7"/>
          <a:srcRect/>
          <a:stretch>
            <a:fillRect/>
          </a:stretch>
        </p:blipFill>
        <p:spPr bwMode="auto">
          <a:xfrm>
            <a:off x="0" y="4622800"/>
            <a:ext cx="3352800" cy="2235200"/>
          </a:xfrm>
          <a:prstGeom prst="rect">
            <a:avLst/>
          </a:prstGeom>
          <a:noFill/>
          <a:ln w="9525">
            <a:noFill/>
            <a:miter lim="800000"/>
            <a:headEnd/>
            <a:tailEnd/>
          </a:ln>
        </p:spPr>
      </p:pic>
      <p:pic>
        <p:nvPicPr>
          <p:cNvPr id="46088" name="Picture 11" descr="8V2A5951"/>
          <p:cNvPicPr preferRelativeResize="0">
            <a:picLocks noChangeAspect="1" noChangeArrowheads="1"/>
          </p:cNvPicPr>
          <p:nvPr/>
        </p:nvPicPr>
        <p:blipFill>
          <a:blip r:embed="rId8"/>
          <a:srcRect/>
          <a:stretch>
            <a:fillRect/>
          </a:stretch>
        </p:blipFill>
        <p:spPr bwMode="auto">
          <a:xfrm>
            <a:off x="6629400" y="4524375"/>
            <a:ext cx="2667000" cy="2333625"/>
          </a:xfrm>
          <a:prstGeom prst="rect">
            <a:avLst/>
          </a:prstGeom>
          <a:noFill/>
          <a:ln w="9525">
            <a:noFill/>
            <a:miter lim="800000"/>
            <a:headEnd/>
            <a:tailEnd/>
          </a:ln>
        </p:spPr>
      </p:pic>
      <p:pic>
        <p:nvPicPr>
          <p:cNvPr id="46089" name="Picture 12" descr="IMG_9368"/>
          <p:cNvPicPr preferRelativeResize="0">
            <a:picLocks noChangeAspect="1" noChangeArrowheads="1"/>
          </p:cNvPicPr>
          <p:nvPr/>
        </p:nvPicPr>
        <p:blipFill>
          <a:blip r:embed="rId9"/>
          <a:srcRect/>
          <a:stretch>
            <a:fillRect/>
          </a:stretch>
        </p:blipFill>
        <p:spPr bwMode="auto">
          <a:xfrm>
            <a:off x="2286000" y="2305050"/>
            <a:ext cx="3732213" cy="27987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838200" y="76200"/>
            <a:ext cx="8228013"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90000"/>
              </a:lnSpc>
              <a:defRPr/>
            </a:pPr>
            <a:r>
              <a:rPr lang="en-US" sz="2800" b="0">
                <a:solidFill>
                  <a:srgbClr val="000000"/>
                </a:solidFill>
              </a:rPr>
              <a:t>Field Day 2019 – How Many Points?</a:t>
            </a:r>
            <a:endParaRPr lang="en-US" sz="1800" b="0">
              <a:solidFill>
                <a:srgbClr val="000000"/>
              </a:solidFill>
            </a:endParaRPr>
          </a:p>
        </p:txBody>
      </p:sp>
      <p:sp>
        <p:nvSpPr>
          <p:cNvPr id="91" name="CustomShape 2"/>
          <p:cNvSpPr/>
          <p:nvPr/>
        </p:nvSpPr>
        <p:spPr>
          <a:xfrm>
            <a:off x="228600" y="838200"/>
            <a:ext cx="8763000" cy="5791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342900" indent="-341313">
              <a:buClr>
                <a:srgbClr val="000000"/>
              </a:buClr>
              <a:buFont typeface="Symbol" pitchFamily="18" charset="2"/>
              <a:buChar char=""/>
              <a:defRPr/>
            </a:pPr>
            <a:r>
              <a:rPr lang="en-US" sz="2400" b="0">
                <a:solidFill>
                  <a:srgbClr val="000000"/>
                </a:solidFill>
                <a:ea typeface="DejaVu Sans"/>
                <a:cs typeface="DejaVu Sans"/>
              </a:rPr>
              <a:t>QSO Points</a:t>
            </a:r>
            <a:endParaRPr lang="en-US" sz="1800" b="0">
              <a:solidFill>
                <a:srgbClr val="000000"/>
              </a:solidFill>
              <a:ea typeface="DejaVu Sans"/>
              <a:cs typeface="DejaVu Sans"/>
            </a:endParaRPr>
          </a:p>
          <a:p>
            <a:pPr marL="863600" lvl="1" indent="-322263">
              <a:buClr>
                <a:srgbClr val="000000"/>
              </a:buClr>
              <a:buSzPct val="75000"/>
              <a:buFont typeface="Symbol" pitchFamily="18" charset="2"/>
              <a:buChar char=""/>
              <a:defRPr/>
            </a:pPr>
            <a:r>
              <a:rPr lang="en-US" sz="2400" b="0">
                <a:solidFill>
                  <a:srgbClr val="000000"/>
                </a:solidFill>
                <a:ea typeface="DejaVu Sans"/>
                <a:cs typeface="DejaVu Sans"/>
              </a:rPr>
              <a:t>21 CW +122 Digital + 726 Phone	= 869 QSOs</a:t>
            </a:r>
            <a:endParaRPr lang="en-US" sz="1800" b="0">
              <a:solidFill>
                <a:srgbClr val="000000"/>
              </a:solidFill>
              <a:ea typeface="DejaVu Sans"/>
              <a:cs typeface="DejaVu Sans"/>
            </a:endParaRPr>
          </a:p>
          <a:p>
            <a:pPr marL="863600" lvl="1" indent="-322263">
              <a:buClr>
                <a:srgbClr val="000000"/>
              </a:buClr>
              <a:buSzPct val="75000"/>
              <a:buFont typeface="Symbol" pitchFamily="18" charset="2"/>
              <a:buChar char=""/>
              <a:defRPr/>
            </a:pPr>
            <a:r>
              <a:rPr lang="en-US" sz="1600" b="0">
                <a:solidFill>
                  <a:schemeClr val="bg2"/>
                </a:solidFill>
                <a:ea typeface="DejaVu Sans"/>
                <a:cs typeface="DejaVu Sans"/>
              </a:rPr>
              <a:t>2018:  10 CW +22 Digital +	1386 Phone	= 1418 QSOs</a:t>
            </a:r>
            <a:endParaRPr lang="en-US" sz="1200" b="0">
              <a:solidFill>
                <a:schemeClr val="bg2"/>
              </a:solidFill>
              <a:ea typeface="DejaVu Sans"/>
              <a:cs typeface="DejaVu Sans"/>
            </a:endParaRPr>
          </a:p>
          <a:p>
            <a:pPr marL="863600" lvl="1" indent="-322263">
              <a:buClr>
                <a:srgbClr val="000000"/>
              </a:buClr>
              <a:buSzPct val="75000"/>
              <a:buFont typeface="Symbol" pitchFamily="18" charset="2"/>
              <a:buChar char=""/>
              <a:defRPr/>
            </a:pPr>
            <a:r>
              <a:rPr lang="en-US" sz="2400" b="0">
                <a:solidFill>
                  <a:srgbClr val="000000"/>
                </a:solidFill>
                <a:ea typeface="DejaVu Sans"/>
                <a:cs typeface="DejaVu Sans"/>
              </a:rPr>
              <a:t>Power Multiplier and Point multiplier: 2024 QSO Points</a:t>
            </a:r>
            <a:endParaRPr lang="en-US" sz="1800" b="0">
              <a:solidFill>
                <a:srgbClr val="000000"/>
              </a:solidFill>
              <a:ea typeface="DejaVu Sans"/>
              <a:cs typeface="DejaVu Sans"/>
            </a:endParaRPr>
          </a:p>
          <a:p>
            <a:pPr marL="342900" indent="-341313">
              <a:buClr>
                <a:srgbClr val="000000"/>
              </a:buClr>
              <a:buFont typeface="Symbol" pitchFamily="18" charset="2"/>
              <a:buChar char=""/>
              <a:defRPr/>
            </a:pPr>
            <a:r>
              <a:rPr lang="en-US" sz="2400" b="0">
                <a:solidFill>
                  <a:srgbClr val="000000"/>
                </a:solidFill>
                <a:ea typeface="DejaVu Sans"/>
                <a:cs typeface="DejaVu Sans"/>
              </a:rPr>
              <a:t>Bonus Points: 1670</a:t>
            </a:r>
            <a:endParaRPr lang="en-US" sz="1800" b="0">
              <a:solidFill>
                <a:srgbClr val="000000"/>
              </a:solidFill>
              <a:ea typeface="DejaVu Sans"/>
              <a:cs typeface="DejaVu Sans"/>
            </a:endParaRPr>
          </a:p>
          <a:p>
            <a:pPr marL="863600" lvl="1" indent="-322263">
              <a:buClr>
                <a:srgbClr val="000000"/>
              </a:buClr>
              <a:buSzPct val="75000"/>
              <a:buFont typeface="Symbol" pitchFamily="18" charset="2"/>
              <a:buChar char=""/>
              <a:defRPr/>
            </a:pPr>
            <a:r>
              <a:rPr lang="en-US" sz="2400" b="0">
                <a:solidFill>
                  <a:srgbClr val="000000"/>
                </a:solidFill>
                <a:ea typeface="DejaVu Sans"/>
                <a:cs typeface="DejaVu Sans"/>
              </a:rPr>
              <a:t>We got points in nearly every bonus category!</a:t>
            </a:r>
            <a:endParaRPr lang="en-US" sz="1800" b="0">
              <a:solidFill>
                <a:srgbClr val="000000"/>
              </a:solidFill>
              <a:ea typeface="DejaVu Sans"/>
              <a:cs typeface="DejaVu Sans"/>
            </a:endParaRPr>
          </a:p>
          <a:p>
            <a:pPr marL="342900" indent="-341313">
              <a:buClr>
                <a:srgbClr val="000000"/>
              </a:buClr>
              <a:buFont typeface="Symbol" pitchFamily="18" charset="2"/>
              <a:buChar char=""/>
              <a:defRPr/>
            </a:pPr>
            <a:r>
              <a:rPr lang="en-US" sz="2400" b="0">
                <a:solidFill>
                  <a:srgbClr val="000000"/>
                </a:solidFill>
                <a:ea typeface="DejaVu Sans"/>
                <a:cs typeface="DejaVu Sans"/>
              </a:rPr>
              <a:t>Total Field Day Points = 3694 </a:t>
            </a:r>
          </a:p>
          <a:p>
            <a:pPr marL="342900" indent="-341313">
              <a:buClr>
                <a:srgbClr val="000000"/>
              </a:buClr>
              <a:buFont typeface="Symbol" pitchFamily="18" charset="2"/>
              <a:buChar char=""/>
              <a:defRPr/>
            </a:pPr>
            <a:r>
              <a:rPr lang="en-US" sz="1600" b="0">
                <a:solidFill>
                  <a:schemeClr val="bg2"/>
                </a:solidFill>
              </a:rPr>
              <a:t>2018: Total Field Day Points = 4606</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685800" y="134938"/>
            <a:ext cx="7772400" cy="9620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90000"/>
              </a:lnSpc>
              <a:defRPr/>
            </a:pPr>
            <a:r>
              <a:rPr lang="en-US" sz="2800" b="0">
                <a:solidFill>
                  <a:srgbClr val="000000"/>
                </a:solidFill>
              </a:rPr>
              <a:t>Field Day 2019 – People</a:t>
            </a:r>
            <a:endParaRPr lang="en-US" sz="1800" b="0">
              <a:solidFill>
                <a:srgbClr val="000000"/>
              </a:solidFill>
            </a:endParaRPr>
          </a:p>
        </p:txBody>
      </p:sp>
      <p:sp>
        <p:nvSpPr>
          <p:cNvPr id="93" name="CustomShape 2"/>
          <p:cNvSpPr/>
          <p:nvPr/>
        </p:nvSpPr>
        <p:spPr>
          <a:xfrm>
            <a:off x="228600" y="838200"/>
            <a:ext cx="8763000" cy="5791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342900" indent="-341313">
              <a:buClr>
                <a:srgbClr val="000000"/>
              </a:buClr>
              <a:buFont typeface="Symbol" pitchFamily="18" charset="2"/>
              <a:buChar char=""/>
              <a:defRPr/>
            </a:pPr>
            <a:r>
              <a:rPr lang="en-US" sz="2400" b="0">
                <a:solidFill>
                  <a:srgbClr val="000000"/>
                </a:solidFill>
              </a:rPr>
              <a:t>We Had Lots of People Helping Out</a:t>
            </a:r>
            <a:endParaRPr lang="en-US" sz="1800" b="0">
              <a:solidFill>
                <a:srgbClr val="000000"/>
              </a:solidFill>
            </a:endParaRPr>
          </a:p>
          <a:p>
            <a:pPr marL="863600" lvl="1" indent="-322263">
              <a:buClr>
                <a:srgbClr val="000000"/>
              </a:buClr>
              <a:buSzPct val="75000"/>
              <a:buFont typeface="Symbol" pitchFamily="18" charset="2"/>
              <a:buChar char=""/>
              <a:defRPr/>
            </a:pPr>
            <a:r>
              <a:rPr lang="en-US" sz="2400" b="0">
                <a:solidFill>
                  <a:srgbClr val="000000"/>
                </a:solidFill>
              </a:rPr>
              <a:t>Friday Setup: 17+</a:t>
            </a:r>
            <a:endParaRPr lang="en-US" sz="1800" b="0">
              <a:solidFill>
                <a:srgbClr val="000000"/>
              </a:solidFill>
            </a:endParaRPr>
          </a:p>
          <a:p>
            <a:pPr marL="863600" lvl="1" indent="-322263">
              <a:buClr>
                <a:srgbClr val="000000"/>
              </a:buClr>
              <a:buSzPct val="75000"/>
              <a:buFont typeface="Symbol" pitchFamily="18" charset="2"/>
              <a:buChar char=""/>
              <a:defRPr/>
            </a:pPr>
            <a:r>
              <a:rPr lang="en-US" sz="2400" b="0">
                <a:solidFill>
                  <a:srgbClr val="000000"/>
                </a:solidFill>
              </a:rPr>
              <a:t>Field Day: 24+</a:t>
            </a:r>
            <a:endParaRPr lang="en-US" sz="1800" b="0">
              <a:solidFill>
                <a:srgbClr val="000000"/>
              </a:solidFill>
            </a:endParaRPr>
          </a:p>
          <a:p>
            <a:pPr marL="342900" indent="-341313">
              <a:buClr>
                <a:srgbClr val="000000"/>
              </a:buClr>
              <a:buFont typeface="Symbol" pitchFamily="18" charset="2"/>
              <a:buChar char=""/>
              <a:defRPr/>
            </a:pPr>
            <a:r>
              <a:rPr lang="en-US" sz="2400" b="0">
                <a:solidFill>
                  <a:srgbClr val="000000"/>
                </a:solidFill>
              </a:rPr>
              <a:t>Visitors – We Improved dramatically – nice ambience</a:t>
            </a:r>
            <a:endParaRPr lang="en-US" sz="1800" b="0">
              <a:solidFill>
                <a:srgbClr val="000000"/>
              </a:solidFill>
            </a:endParaRPr>
          </a:p>
          <a:p>
            <a:pPr marL="863600" lvl="1" indent="-322263">
              <a:buClr>
                <a:srgbClr val="000000"/>
              </a:buClr>
              <a:buSzPct val="75000"/>
              <a:buFont typeface="Symbol" pitchFamily="18" charset="2"/>
              <a:buChar char=""/>
              <a:defRPr/>
            </a:pPr>
            <a:r>
              <a:rPr lang="en-US" sz="2400" b="0">
                <a:solidFill>
                  <a:srgbClr val="000000"/>
                </a:solidFill>
              </a:rPr>
              <a:t>We had 46 visitors sign the log</a:t>
            </a:r>
            <a:endParaRPr lang="en-US" sz="1800" b="0">
              <a:solidFill>
                <a:srgbClr val="000000"/>
              </a:solidFill>
            </a:endParaRPr>
          </a:p>
          <a:p>
            <a:pPr marL="863600" lvl="1" indent="-322263">
              <a:buClr>
                <a:srgbClr val="000000"/>
              </a:buClr>
              <a:buSzPct val="75000"/>
              <a:buFont typeface="Symbol" pitchFamily="18" charset="2"/>
              <a:buChar char=""/>
              <a:defRPr/>
            </a:pPr>
            <a:r>
              <a:rPr lang="en-US" sz="1600" b="0">
                <a:solidFill>
                  <a:schemeClr val="bg2"/>
                </a:solidFill>
              </a:rPr>
              <a:t>2018: We had 14 visitors sign the log</a:t>
            </a:r>
          </a:p>
          <a:p>
            <a:pPr marL="342900" indent="-341313">
              <a:buClr>
                <a:srgbClr val="000000"/>
              </a:buClr>
              <a:buFont typeface="Symbol" pitchFamily="18" charset="2"/>
              <a:buChar char=""/>
              <a:defRPr/>
            </a:pPr>
            <a:r>
              <a:rPr lang="en-US" sz="2400" b="0">
                <a:solidFill>
                  <a:srgbClr val="000000"/>
                </a:solidFill>
              </a:rPr>
              <a:t>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
          <p:cNvSpPr>
            <a:spLocks noGrp="1" noChangeArrowheads="1"/>
          </p:cNvSpPr>
          <p:nvPr>
            <p:ph type="title" idx="4294967295"/>
          </p:nvPr>
        </p:nvSpPr>
        <p:spPr/>
        <p:txBody>
          <a:bodyPr/>
          <a:lstStyle/>
          <a:p>
            <a:r>
              <a:rPr lang="en-US" smtClean="0"/>
              <a:t>Plenty of QSO’s First Contacts for Many</a:t>
            </a:r>
          </a:p>
        </p:txBody>
      </p:sp>
      <p:sp>
        <p:nvSpPr>
          <p:cNvPr id="49154" name="Rectangle 5"/>
          <p:cNvSpPr>
            <a:spLocks noGrp="1" noChangeArrowheads="1"/>
          </p:cNvSpPr>
          <p:nvPr>
            <p:ph type="body" idx="4294967295"/>
          </p:nvPr>
        </p:nvSpPr>
        <p:spPr/>
        <p:txBody>
          <a:bodyPr/>
          <a:lstStyle/>
          <a:p>
            <a:endParaRPr lang="en-US" smtClean="0"/>
          </a:p>
        </p:txBody>
      </p:sp>
      <p:pic>
        <p:nvPicPr>
          <p:cNvPr id="49155" name="Picture 3"/>
          <p:cNvPicPr>
            <a:picLocks noChangeAspect="1" noChangeArrowheads="1"/>
          </p:cNvPicPr>
          <p:nvPr/>
        </p:nvPicPr>
        <p:blipFill>
          <a:blip r:embed="rId3"/>
          <a:srcRect/>
          <a:stretch>
            <a:fillRect/>
          </a:stretch>
        </p:blipFill>
        <p:spPr bwMode="auto">
          <a:xfrm>
            <a:off x="304800" y="1219200"/>
            <a:ext cx="8534400" cy="51038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6831</TotalTime>
  <Words>518</Words>
  <Application>Microsoft Office PowerPoint</Application>
  <PresentationFormat>On-screen Show (4:3)</PresentationFormat>
  <Paragraphs>74</Paragraphs>
  <Slides>23</Slides>
  <Notes>15</Notes>
  <HiddenSlides>0</HiddenSlides>
  <MMClips>0</MMClips>
  <ScaleCrop>false</ScaleCrop>
  <HeadingPairs>
    <vt:vector size="6" baseType="variant">
      <vt:variant>
        <vt:lpstr>Fonts Used</vt:lpstr>
      </vt:variant>
      <vt:variant>
        <vt:i4>4</vt:i4>
      </vt:variant>
      <vt:variant>
        <vt:lpstr>Design Template</vt:lpstr>
      </vt:variant>
      <vt:variant>
        <vt:i4>4</vt:i4>
      </vt:variant>
      <vt:variant>
        <vt:lpstr>Slide Titles</vt:lpstr>
      </vt:variant>
      <vt:variant>
        <vt:i4>23</vt:i4>
      </vt:variant>
    </vt:vector>
  </HeadingPairs>
  <TitlesOfParts>
    <vt:vector size="31" baseType="lpstr">
      <vt:lpstr>Arial</vt:lpstr>
      <vt:lpstr>Arial Black</vt:lpstr>
      <vt:lpstr>DejaVu Sans</vt:lpstr>
      <vt:lpstr>Symbol</vt:lpstr>
      <vt:lpstr>Custom Design</vt:lpstr>
      <vt:lpstr>1_Custom Design</vt:lpstr>
      <vt:lpstr>2_Custom Design</vt:lpstr>
      <vt:lpstr>Custom Design</vt:lpstr>
      <vt:lpstr>W6HA Field Day 2019 Results  </vt:lpstr>
      <vt:lpstr>Note of Appreciation from Redondo Beach City</vt:lpstr>
      <vt:lpstr>5 Stations – Emergency Power</vt:lpstr>
      <vt:lpstr>Many Yagi, Wire, &amp; Vertical Antennas Triplexer to share main yagi</vt:lpstr>
      <vt:lpstr>46 Visitors and Many Club Members</vt:lpstr>
      <vt:lpstr>Many Activities – Great Involvement by All</vt:lpstr>
      <vt:lpstr>Slide 7</vt:lpstr>
      <vt:lpstr>Slide 8</vt:lpstr>
      <vt:lpstr>Plenty of QSO’s First Contacts for Many</vt:lpstr>
      <vt:lpstr>Gathered Nearly All Bonus Point Options</vt:lpstr>
      <vt:lpstr>Many Operators</vt:lpstr>
      <vt:lpstr>40M @ Field Day 2019</vt:lpstr>
      <vt:lpstr>Antenna Details:</vt:lpstr>
      <vt:lpstr>Antenna Performance - EZNEC Projections</vt:lpstr>
      <vt:lpstr>Antenna Performance - Analyzer Measurements</vt:lpstr>
      <vt:lpstr>Antenna Performance - Analyzer Measurements</vt:lpstr>
      <vt:lpstr>Antenna Smith Chart</vt:lpstr>
      <vt:lpstr>Antenna Smith Chart Details</vt:lpstr>
      <vt:lpstr>Dipole Math</vt:lpstr>
      <vt:lpstr>FT8 - Lessons Learned</vt:lpstr>
      <vt:lpstr>FT8 + 40M Dipole: How Well Did It Work Saturday?</vt:lpstr>
      <vt:lpstr>FT8: Midwest Coverage (Half of All Contacts Made)</vt:lpstr>
      <vt:lpstr>FT8 + 40M Dipole: Local Contacts? </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Vahey</dc:creator>
  <cp:lastModifiedBy>Vahey</cp:lastModifiedBy>
  <cp:revision>322</cp:revision>
  <dcterms:created xsi:type="dcterms:W3CDTF">2013-06-14T17:53:35Z</dcterms:created>
  <dcterms:modified xsi:type="dcterms:W3CDTF">2019-07-20T23:59:38Z</dcterms:modified>
</cp:coreProperties>
</file>