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1" d="100"/>
          <a:sy n="71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6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3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3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9523-2F7B-4F3D-B9CE-6CADD8049D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D864-CB4A-4730-B3E6-5DAB326B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981700"/>
            <a:ext cx="5257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By: Brian Johnson, AB6UI</a:t>
            </a:r>
            <a:br>
              <a:rPr lang="en-US" sz="2400" dirty="0" smtClean="0"/>
            </a:br>
            <a:r>
              <a:rPr lang="en-US" sz="2400" dirty="0" smtClean="0"/>
              <a:t>14 Nov 2017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590800" y="152400"/>
            <a:ext cx="3505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/>
              <a:t>The “Brian-O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Battery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Before you buy </a:t>
            </a:r>
            <a:r>
              <a:rPr lang="en-US" sz="3200" dirty="0" smtClean="0">
                <a:effectLst/>
              </a:rPr>
              <a:t>A ”</a:t>
            </a:r>
            <a:r>
              <a:rPr lang="en-US" sz="3200" b="1" dirty="0" err="1" smtClean="0">
                <a:effectLst/>
              </a:rPr>
              <a:t>Bioenno</a:t>
            </a:r>
            <a:r>
              <a:rPr lang="en-US" sz="3200" b="1" dirty="0" smtClean="0">
                <a:effectLst/>
              </a:rPr>
              <a:t> Power” </a:t>
            </a:r>
            <a:r>
              <a:rPr lang="en-US" sz="3200" dirty="0" smtClean="0">
                <a:effectLst/>
              </a:rPr>
              <a:t>battery</a:t>
            </a:r>
            <a:br>
              <a:rPr lang="en-US" sz="3200" dirty="0" smtClean="0">
                <a:effectLst/>
              </a:rPr>
            </a:br>
            <a:r>
              <a:rPr lang="en-US" sz="3200" dirty="0" smtClean="0"/>
              <a:t>For $150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2777643"/>
            <a:ext cx="3429000" cy="2687367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Consider the Brian-O: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15 X 18650 Lithium batteries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16  for $42.37 (eBay)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Balance Charge Control 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 @ $2.18 (eBay)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15 position plastic shell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2 for 1.97 (</a:t>
            </a:r>
            <a:r>
              <a:rPr lang="en-US" sz="1400" dirty="0" err="1" smtClean="0">
                <a:solidFill>
                  <a:schemeClr val="tx1"/>
                </a:solidFill>
              </a:rPr>
              <a:t>BangGood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Total price $46.52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4799624" cy="32134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5992812"/>
            <a:ext cx="7498976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12V 25-AMP </a:t>
            </a:r>
            <a:r>
              <a:rPr lang="en-US" sz="3200" dirty="0" smtClean="0"/>
              <a:t>13,000 </a:t>
            </a:r>
            <a:r>
              <a:rPr lang="en-US" sz="3200" dirty="0" err="1" smtClean="0"/>
              <a:t>mAh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66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you need to get started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 smtClean="0"/>
              <a:t>15 18650 Li-ion </a:t>
            </a:r>
            <a:r>
              <a:rPr lang="en-US" dirty="0" smtClean="0"/>
              <a:t>batteries</a:t>
            </a:r>
          </a:p>
          <a:p>
            <a:pPr lvl="1" font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solder tabs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ctr"/>
            <a:r>
              <a:rPr lang="en-US" dirty="0" smtClean="0"/>
              <a:t>Charge controller board</a:t>
            </a:r>
          </a:p>
          <a:p>
            <a:pPr fontAlgn="ctr"/>
            <a:r>
              <a:rPr lang="en-US" dirty="0" smtClean="0"/>
              <a:t>Plastic battery shells</a:t>
            </a:r>
          </a:p>
          <a:p>
            <a:pPr fontAlgn="ctr"/>
            <a:r>
              <a:rPr lang="en-US" dirty="0" err="1" smtClean="0"/>
              <a:t>Misc</a:t>
            </a:r>
            <a:r>
              <a:rPr lang="en-US" dirty="0" smtClean="0"/>
              <a:t> wire and connectors</a:t>
            </a:r>
          </a:p>
          <a:p>
            <a:pPr fontAlgn="ctr"/>
            <a:r>
              <a:rPr lang="en-US" dirty="0" smtClean="0"/>
              <a:t>And your soldering skills!</a:t>
            </a:r>
          </a:p>
        </p:txBody>
      </p:sp>
    </p:spTree>
    <p:extLst>
      <p:ext uri="{BB962C8B-B14F-4D97-AF65-F5344CB8AC3E}">
        <p14:creationId xmlns:p14="http://schemas.microsoft.com/office/powerpoint/2010/main" val="22881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18650 Li-Ion Battery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879200" cy="36104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40" y="3124200"/>
            <a:ext cx="4826409" cy="345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840" y="1066800"/>
            <a:ext cx="3897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Make sure you get ones WITH SOLDER TABS!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76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Charge controller PWB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2400" dirty="0"/>
              <a:t>3S 11.1V 25A w/Balance 18650 Li-ion Lithium Battery BMS Protection PCB Board</a:t>
            </a:r>
            <a:br>
              <a:rPr lang="en-US" sz="2400" dirty="0"/>
            </a:br>
            <a:r>
              <a:rPr lang="en-US" sz="2400" dirty="0"/>
              <a:t>Model:HX-3S-FL25A-A</a:t>
            </a:r>
            <a:br>
              <a:rPr lang="en-US" sz="2400" dirty="0"/>
            </a:br>
            <a:r>
              <a:rPr lang="en-US" sz="2400" dirty="0"/>
              <a:t>Size</a:t>
            </a:r>
            <a:r>
              <a:rPr lang="en-US" sz="2400" dirty="0" smtClean="0"/>
              <a:t>: about </a:t>
            </a:r>
            <a:r>
              <a:rPr lang="en-US" sz="2400" dirty="0"/>
              <a:t>56mm*45mm*1.2mm</a:t>
            </a:r>
            <a:br>
              <a:rPr lang="en-US" sz="2400" dirty="0"/>
            </a:br>
            <a:r>
              <a:rPr lang="en-US" sz="2400" dirty="0"/>
              <a:t>Over voltage range</a:t>
            </a:r>
            <a:r>
              <a:rPr lang="en-US" sz="2400" dirty="0" smtClean="0"/>
              <a:t>: 4.25-4.35v±0.05v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Over discharge voltage range</a:t>
            </a:r>
            <a:r>
              <a:rPr lang="en-US" sz="2400" dirty="0" smtClean="0"/>
              <a:t>: 2.3-3.0v±0.05v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Maximum operating current</a:t>
            </a:r>
            <a:r>
              <a:rPr lang="en-US" sz="2400" dirty="0" smtClean="0"/>
              <a:t>: 0-25A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Maximum transient current</a:t>
            </a:r>
            <a:r>
              <a:rPr lang="en-US" sz="2400" dirty="0" smtClean="0"/>
              <a:t>: 34-40A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Quiescent current: less than 30uA</a:t>
            </a:r>
            <a:br>
              <a:rPr lang="en-US" sz="2400" dirty="0"/>
            </a:br>
            <a:r>
              <a:rPr lang="en-US" sz="2400" dirty="0"/>
              <a:t>Internal resistance</a:t>
            </a:r>
            <a:r>
              <a:rPr lang="en-US" sz="2400" dirty="0" smtClean="0"/>
              <a:t>: less </a:t>
            </a:r>
            <a:r>
              <a:rPr lang="en-US" sz="2400" dirty="0"/>
              <a:t>than 100m</a:t>
            </a:r>
            <a:r>
              <a:rPr lang="el-GR" sz="2400" dirty="0"/>
              <a:t>Ω</a:t>
            </a:r>
            <a:br>
              <a:rPr lang="el-GR" sz="2400" dirty="0"/>
            </a:br>
            <a:r>
              <a:rPr lang="en-US" sz="2400" dirty="0"/>
              <a:t>Working temperature</a:t>
            </a:r>
            <a:r>
              <a:rPr lang="en-US" sz="2400" dirty="0" smtClean="0"/>
              <a:t>: -</a:t>
            </a:r>
            <a:r>
              <a:rPr lang="en-US" sz="2400" dirty="0"/>
              <a:t>40---+50℃</a:t>
            </a:r>
            <a:br>
              <a:rPr lang="en-US" sz="2400" dirty="0"/>
            </a:br>
            <a:r>
              <a:rPr lang="en-US" sz="2400" dirty="0"/>
              <a:t>Storage condition</a:t>
            </a:r>
            <a:r>
              <a:rPr lang="en-US" sz="2400" dirty="0" smtClean="0"/>
              <a:t>: -</a:t>
            </a:r>
            <a:r>
              <a:rPr lang="en-US" sz="2400" dirty="0"/>
              <a:t>40-- +80℃</a:t>
            </a:r>
            <a:br>
              <a:rPr lang="en-US" sz="2400" dirty="0"/>
            </a:br>
            <a:r>
              <a:rPr lang="en-US" sz="2400" dirty="0"/>
              <a:t>Effective life</a:t>
            </a:r>
            <a:r>
              <a:rPr lang="en-US" sz="2400" dirty="0" smtClean="0"/>
              <a:t>: more </a:t>
            </a:r>
            <a:r>
              <a:rPr lang="en-US" sz="2400" dirty="0" smtClean="0"/>
              <a:t>than 30000h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Short circuit protection: Yes, delayed self </a:t>
            </a:r>
            <a:r>
              <a:rPr lang="en-US" sz="2400" dirty="0" smtClean="0"/>
              <a:t>recovery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49070"/>
            <a:ext cx="2606839" cy="34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Putting it all together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3329781" cy="3329781"/>
          </a:xfrm>
        </p:spPr>
      </p:pic>
      <p:sp>
        <p:nvSpPr>
          <p:cNvPr id="5" name="TextBox 4"/>
          <p:cNvSpPr txBox="1"/>
          <p:nvPr/>
        </p:nvSpPr>
        <p:spPr>
          <a:xfrm>
            <a:off x="4313" y="1600200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Plastic battery shells are available from </a:t>
            </a:r>
            <a:r>
              <a:rPr lang="en-US" dirty="0" err="1" smtClean="0"/>
              <a:t>BangGood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PCB can be mounted directly to the side of the 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a connector of your choice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 prefer XT 60 over Power Pole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i="1" u="sng" dirty="0" smtClean="0"/>
              <a:t>Less expensive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special crimp tool required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Made </a:t>
            </a:r>
            <a:r>
              <a:rPr lang="en-US" dirty="0"/>
              <a:t>from high-temp nylon with gold-plated spring pins or sockets molded in. The shape of this generic XT60 prevents reverse polarity, and when plugged in the connection is super-solid.</a:t>
            </a:r>
          </a:p>
        </p:txBody>
      </p:sp>
    </p:spTree>
    <p:extLst>
      <p:ext uri="{BB962C8B-B14F-4D97-AF65-F5344CB8AC3E}">
        <p14:creationId xmlns:p14="http://schemas.microsoft.com/office/powerpoint/2010/main" val="16849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188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Before you buy A ”Bioenno Power” battery For $150 </vt:lpstr>
      <vt:lpstr>What you need to get started</vt:lpstr>
      <vt:lpstr>18650 Li-Ion Battery</vt:lpstr>
      <vt:lpstr>Charge controller PWB</vt:lpstr>
      <vt:lpstr>Putting it all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buy A ”Bioenno Power” battery Consider this:</dc:title>
  <dc:creator>William Johnson</dc:creator>
  <cp:lastModifiedBy>William Johnson</cp:lastModifiedBy>
  <cp:revision>9</cp:revision>
  <dcterms:created xsi:type="dcterms:W3CDTF">2017-10-26T22:19:19Z</dcterms:created>
  <dcterms:modified xsi:type="dcterms:W3CDTF">2017-11-14T15:00:55Z</dcterms:modified>
</cp:coreProperties>
</file>