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6" r:id="rId5"/>
    <p:sldId id="258" r:id="rId6"/>
    <p:sldId id="263" r:id="rId7"/>
    <p:sldId id="259" r:id="rId8"/>
    <p:sldId id="262" r:id="rId9"/>
    <p:sldId id="264" r:id="rId10"/>
    <p:sldId id="260" r:id="rId11"/>
    <p:sldId id="265" r:id="rId12"/>
    <p:sldId id="261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1" d="100"/>
          <a:sy n="71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6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4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31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155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2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751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155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447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7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447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39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09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47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979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487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179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4000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32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6929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6494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34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499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100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95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644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84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1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3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0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2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59523-2F7B-4F3D-B9CE-6CADD8049DA7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DD864-CB4A-4730-B3E6-5DAB326B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9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70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59523-2F7B-4F3D-B9CE-6CADD8049D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DD864-CB4A-4730-B3E6-5DAB326BE0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7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repeaterbook.com/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radiodoc.github.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5981700"/>
            <a:ext cx="5257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By: Brian Johnson, AB6UI</a:t>
            </a:r>
            <a:br>
              <a:rPr lang="en-US" sz="2400" dirty="0" smtClean="0"/>
            </a:br>
            <a:r>
              <a:rPr lang="en-US" sz="2400" dirty="0" smtClean="0"/>
              <a:t>5 July 2020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590800" y="152400"/>
            <a:ext cx="35052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/>
              <a:t>The </a:t>
            </a:r>
            <a:r>
              <a:rPr lang="en-US" sz="4800" b="1" dirty="0" err="1" smtClean="0"/>
              <a:t>Baofeng</a:t>
            </a:r>
            <a:endParaRPr lang="en-US" sz="4800" b="1" dirty="0" smtClean="0"/>
          </a:p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UV-5R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0" y="1905000"/>
            <a:ext cx="40005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2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Secret Shortcuts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71" y="1345009"/>
            <a:ext cx="5234781" cy="5234781"/>
          </a:xfrm>
        </p:spPr>
      </p:pic>
      <p:cxnSp>
        <p:nvCxnSpPr>
          <p:cNvPr id="7" name="Straight Arrow Connector 6"/>
          <p:cNvCxnSpPr/>
          <p:nvPr/>
        </p:nvCxnSpPr>
        <p:spPr>
          <a:xfrm flipH="1">
            <a:off x="5105400" y="4648200"/>
            <a:ext cx="2209800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83824" y="3962400"/>
            <a:ext cx="1860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Pressing the * key will switch to reverse 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107641" y="5562600"/>
            <a:ext cx="1978959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70377" y="5253335"/>
            <a:ext cx="1860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Pressing the # key will switch power levels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600200" y="2209800"/>
            <a:ext cx="2286000" cy="1143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838200"/>
            <a:ext cx="1860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little “carrot” indicates what band you are on. Press the “blue” A/B button to 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98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Recommended accessories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Autofit/>
          </a:bodyPr>
          <a:lstStyle/>
          <a:p>
            <a:pPr fontAlgn="ctr"/>
            <a:r>
              <a:rPr lang="en-US" sz="2800" dirty="0"/>
              <a:t>Better “</a:t>
            </a:r>
            <a:r>
              <a:rPr lang="en-US" sz="2800" dirty="0" smtClean="0"/>
              <a:t>rubber duck” </a:t>
            </a:r>
            <a:r>
              <a:rPr lang="en-US" sz="2800" dirty="0" smtClean="0"/>
              <a:t>antenna </a:t>
            </a:r>
            <a:r>
              <a:rPr lang="en-US" sz="2800" dirty="0"/>
              <a:t>	</a:t>
            </a:r>
            <a:endParaRPr lang="en-US" sz="2800" dirty="0" smtClean="0"/>
          </a:p>
          <a:p>
            <a:pPr lvl="1" fontAlgn="ctr"/>
            <a:r>
              <a:rPr lang="en-US" sz="2400" dirty="0" smtClean="0"/>
              <a:t>Genuine </a:t>
            </a:r>
            <a:r>
              <a:rPr lang="en-US" sz="2400" dirty="0"/>
              <a:t>Nagoya NA-771 </a:t>
            </a:r>
            <a:r>
              <a:rPr lang="en-US" sz="2400" dirty="0" smtClean="0"/>
              <a:t>VHF/UHF  Antenna</a:t>
            </a:r>
            <a:endParaRPr lang="en-US" sz="2400" dirty="0"/>
          </a:p>
          <a:p>
            <a:pPr lvl="2" fontAlgn="ctr"/>
            <a:r>
              <a:rPr lang="en-US" sz="1800" dirty="0" smtClean="0"/>
              <a:t>Amazon $19.98</a:t>
            </a:r>
          </a:p>
          <a:p>
            <a:pPr fontAlgn="ctr"/>
            <a:r>
              <a:rPr lang="en-US" sz="2800" dirty="0" smtClean="0"/>
              <a:t>Larger battery</a:t>
            </a:r>
          </a:p>
          <a:p>
            <a:pPr lvl="1" fontAlgn="ctr"/>
            <a:r>
              <a:rPr lang="en-US" sz="2400" dirty="0" smtClean="0"/>
              <a:t>UV-5R </a:t>
            </a:r>
            <a:r>
              <a:rPr lang="en-US" sz="2400" dirty="0"/>
              <a:t>High Capacity (3,800 </a:t>
            </a:r>
            <a:r>
              <a:rPr lang="en-US" sz="2400" dirty="0" err="1"/>
              <a:t>mAh</a:t>
            </a:r>
            <a:r>
              <a:rPr lang="en-US" sz="2400" dirty="0" smtClean="0"/>
              <a:t>)	</a:t>
            </a:r>
          </a:p>
          <a:p>
            <a:pPr lvl="2" fontAlgn="ctr"/>
            <a:r>
              <a:rPr lang="en-US" sz="1800" dirty="0" smtClean="0"/>
              <a:t>Amazon $15.75</a:t>
            </a:r>
            <a:endParaRPr lang="en-US" sz="2800" dirty="0"/>
          </a:p>
          <a:p>
            <a:pPr fontAlgn="ctr"/>
            <a:r>
              <a:rPr lang="en-US" sz="2800" dirty="0"/>
              <a:t> USB Programming </a:t>
            </a:r>
            <a:r>
              <a:rPr lang="en-US" sz="2800" dirty="0" smtClean="0"/>
              <a:t>Cable</a:t>
            </a:r>
          </a:p>
          <a:p>
            <a:pPr lvl="1" fontAlgn="ctr"/>
            <a:r>
              <a:rPr lang="en-US" sz="2400" dirty="0" err="1" smtClean="0"/>
              <a:t>Tenway</a:t>
            </a:r>
            <a:r>
              <a:rPr lang="en-US" sz="2400" dirty="0" smtClean="0"/>
              <a:t> USB Programming </a:t>
            </a:r>
            <a:r>
              <a:rPr lang="en-US" sz="2400" dirty="0"/>
              <a:t>Cable </a:t>
            </a:r>
            <a:r>
              <a:rPr lang="en-US" sz="2400" dirty="0"/>
              <a:t>for </a:t>
            </a:r>
            <a:r>
              <a:rPr lang="en-US" sz="2400" dirty="0" err="1"/>
              <a:t>Baofeng</a:t>
            </a:r>
            <a:r>
              <a:rPr lang="en-US" sz="2400" dirty="0"/>
              <a:t> </a:t>
            </a:r>
            <a:r>
              <a:rPr lang="en-US" sz="2400" dirty="0" smtClean="0"/>
              <a:t>Radios </a:t>
            </a:r>
          </a:p>
          <a:p>
            <a:pPr lvl="2" fontAlgn="ctr"/>
            <a:r>
              <a:rPr lang="en-US" sz="1800" dirty="0" smtClean="0"/>
              <a:t>Amazon $9.99</a:t>
            </a:r>
            <a:endParaRPr lang="en-US" sz="1800" dirty="0"/>
          </a:p>
          <a:p>
            <a:pPr fontAlgn="ctr"/>
            <a:r>
              <a:rPr lang="en-US" sz="2800" dirty="0" smtClean="0"/>
              <a:t>“Mobile Mag Mount”</a:t>
            </a:r>
            <a:endParaRPr lang="en-US" sz="2800" dirty="0"/>
          </a:p>
          <a:p>
            <a:pPr lvl="1"/>
            <a:r>
              <a:rPr lang="en-US" sz="2400" dirty="0"/>
              <a:t>Tram 1185 Amateur Dual-Band Magnet </a:t>
            </a:r>
            <a:r>
              <a:rPr lang="en-US" sz="2400" dirty="0" smtClean="0"/>
              <a:t>Antenna</a:t>
            </a:r>
          </a:p>
          <a:p>
            <a:pPr lvl="2"/>
            <a:r>
              <a:rPr lang="en-US" sz="1800" dirty="0" smtClean="0"/>
              <a:t>Amazon $22.50</a:t>
            </a:r>
          </a:p>
          <a:p>
            <a:pPr lvl="3"/>
            <a:r>
              <a:rPr lang="en-US" sz="1400" dirty="0"/>
              <a:t> </a:t>
            </a:r>
            <a:r>
              <a:rPr lang="en-US" sz="1400" dirty="0" smtClean="0"/>
              <a:t>Please note: you will need an SMA </a:t>
            </a:r>
            <a:r>
              <a:rPr lang="en-US" sz="1400" dirty="0"/>
              <a:t>Female to UHF </a:t>
            </a:r>
            <a:r>
              <a:rPr lang="en-US" sz="1400" dirty="0" smtClean="0"/>
              <a:t>Female adaptor</a:t>
            </a:r>
            <a:endParaRPr lang="en-US" sz="1400" dirty="0"/>
          </a:p>
          <a:p>
            <a:pPr lvl="3"/>
            <a:endParaRPr lang="en-US" sz="1200" dirty="0"/>
          </a:p>
          <a:p>
            <a:pPr marL="0" indent="0" fontAlgn="ctr">
              <a:buNone/>
            </a:pPr>
            <a:endParaRPr lang="en-US" sz="2400" dirty="0" smtClean="0"/>
          </a:p>
          <a:p>
            <a:pPr marL="800100" lvl="2" indent="0" fontAlgn="ctr">
              <a:buNone/>
            </a:pPr>
            <a:endParaRPr lang="en-US" sz="1600" dirty="0"/>
          </a:p>
          <a:p>
            <a:pPr marL="0" indent="0" fontAlgn="ctr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3824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5334000"/>
          </a:xfrm>
        </p:spPr>
        <p:txBody>
          <a:bodyPr>
            <a:noAutofit/>
          </a:bodyPr>
          <a:lstStyle/>
          <a:p>
            <a:pPr lvl="3"/>
            <a:endParaRPr lang="en-US" sz="1200" dirty="0"/>
          </a:p>
          <a:p>
            <a:pPr marL="0" indent="0" fontAlgn="ctr">
              <a:buNone/>
            </a:pPr>
            <a:endParaRPr lang="en-US" sz="2400" dirty="0" smtClean="0"/>
          </a:p>
          <a:p>
            <a:pPr marL="800100" lvl="2" indent="0" fontAlgn="ctr">
              <a:buNone/>
            </a:pPr>
            <a:endParaRPr lang="en-US" sz="1600" dirty="0"/>
          </a:p>
          <a:p>
            <a:pPr marL="0" indent="0" fontAlgn="ctr">
              <a:buNone/>
            </a:pP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447800"/>
            <a:ext cx="7332107" cy="4071938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8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Before you buy </a:t>
            </a:r>
            <a:r>
              <a:rPr lang="en-US" sz="3200" dirty="0" smtClean="0">
                <a:effectLst/>
              </a:rPr>
              <a:t>an</a:t>
            </a:r>
            <a:r>
              <a:rPr lang="en-US" sz="3200" dirty="0" smtClean="0">
                <a:effectLst/>
              </a:rPr>
              <a:t> </a:t>
            </a:r>
            <a:r>
              <a:rPr lang="en-US" sz="3200" dirty="0" smtClean="0">
                <a:effectLst/>
              </a:rPr>
              <a:t>expensive UHF/VHF Radio</a:t>
            </a:r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600200"/>
            <a:ext cx="4648200" cy="3864811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 smtClean="0">
                <a:solidFill>
                  <a:schemeClr val="tx1"/>
                </a:solidFill>
              </a:rPr>
              <a:t>Consider the </a:t>
            </a:r>
            <a:r>
              <a:rPr lang="en-US" sz="2200" b="1" dirty="0" err="1" smtClean="0">
                <a:solidFill>
                  <a:schemeClr val="tx1"/>
                </a:solidFill>
              </a:rPr>
              <a:t>Baofeng</a:t>
            </a:r>
            <a:r>
              <a:rPr lang="en-US" sz="2200" b="1" dirty="0" smtClean="0">
                <a:solidFill>
                  <a:schemeClr val="tx1"/>
                </a:solidFill>
              </a:rPr>
              <a:t> UV-5R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Works </a:t>
            </a:r>
            <a:r>
              <a:rPr lang="en-US" sz="2200" dirty="0" smtClean="0">
                <a:solidFill>
                  <a:schemeClr val="tx1"/>
                </a:solidFill>
              </a:rPr>
              <a:t>on 2m &amp; 70 </a:t>
            </a:r>
            <a:r>
              <a:rPr lang="en-US" sz="2200" dirty="0" smtClean="0">
                <a:solidFill>
                  <a:schemeClr val="tx1"/>
                </a:solidFill>
              </a:rPr>
              <a:t>cm Ham Bands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b="1" i="1" u="sng" dirty="0" smtClean="0">
                <a:solidFill>
                  <a:schemeClr val="tx1"/>
                </a:solidFill>
              </a:rPr>
              <a:t>With your ham </a:t>
            </a:r>
            <a:r>
              <a:rPr lang="en-US" sz="2200" b="1" i="1" u="sng" dirty="0" smtClean="0">
                <a:solidFill>
                  <a:schemeClr val="tx1"/>
                </a:solidFill>
              </a:rPr>
              <a:t>license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b="1" i="1" dirty="0" smtClean="0">
              <a:solidFill>
                <a:schemeClr val="tx1"/>
              </a:solidFill>
            </a:endParaRPr>
          </a:p>
          <a:p>
            <a:pPr lvl="1" algn="l"/>
            <a:r>
              <a:rPr lang="en-US" sz="2200" b="1" dirty="0" smtClean="0">
                <a:solidFill>
                  <a:srgbClr val="FF0000"/>
                </a:solidFill>
              </a:rPr>
              <a:t>		Plus</a:t>
            </a:r>
            <a:endParaRPr lang="en-US" sz="2200" b="1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Covers all VHF Marine Frequencies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Covers </a:t>
            </a:r>
            <a:r>
              <a:rPr lang="en-US" sz="2200" dirty="0" smtClean="0">
                <a:solidFill>
                  <a:schemeClr val="tx1"/>
                </a:solidFill>
              </a:rPr>
              <a:t>FRS/GMRS &amp; WX frequencies</a:t>
            </a:r>
            <a:endParaRPr lang="en-US" sz="22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fontAlgn="t"/>
            <a:r>
              <a:rPr lang="en-US" sz="2400" b="1" dirty="0" smtClean="0">
                <a:solidFill>
                  <a:schemeClr val="tx1"/>
                </a:solidFill>
              </a:rPr>
              <a:t>Total price </a:t>
            </a:r>
            <a:r>
              <a:rPr lang="en-US" sz="2400" b="1" dirty="0" smtClean="0">
                <a:solidFill>
                  <a:schemeClr val="tx1"/>
                </a:solidFill>
              </a:rPr>
              <a:t>$</a:t>
            </a:r>
            <a:r>
              <a:rPr lang="en-US" sz="2400" dirty="0" smtClean="0">
                <a:solidFill>
                  <a:srgbClr val="B12704"/>
                </a:solidFill>
              </a:rPr>
              <a:t>23.81</a:t>
            </a:r>
            <a:endParaRPr lang="en-US" sz="2400" dirty="0" smtClean="0"/>
          </a:p>
          <a:p>
            <a:pPr fontAlgn="t"/>
            <a:r>
              <a:rPr lang="en-US" sz="2400" i="1" dirty="0" smtClean="0"/>
              <a:t>Free </a:t>
            </a:r>
            <a:r>
              <a:rPr lang="en-US" sz="2400" i="1" dirty="0"/>
              <a:t>Shipping for </a:t>
            </a:r>
            <a:r>
              <a:rPr lang="en-US" sz="2400" dirty="0"/>
              <a:t>Amazon</a:t>
            </a:r>
          </a:p>
          <a:p>
            <a:pPr fontAlgn="t"/>
            <a:r>
              <a:rPr lang="en-US" sz="2400" i="1" dirty="0" smtClean="0"/>
              <a:t>Prime </a:t>
            </a:r>
            <a:r>
              <a:rPr lang="en-US" sz="2400" i="1" dirty="0"/>
              <a:t>Members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28" y="1600200"/>
            <a:ext cx="4617116" cy="461711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8200" y="5992812"/>
            <a:ext cx="7498976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57200" y="3467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062505"/>
              </p:ext>
            </p:extLst>
          </p:nvPr>
        </p:nvGraphicFramePr>
        <p:xfrm>
          <a:off x="609600" y="5988685"/>
          <a:ext cx="8229600" cy="739140"/>
        </p:xfrm>
        <a:graphic>
          <a:graphicData uri="http://schemas.openxmlformats.org/drawingml/2006/table">
            <a:tbl>
              <a:tblPr/>
              <a:tblGrid>
                <a:gridCol w="4598482"/>
                <a:gridCol w="3631118"/>
              </a:tblGrid>
              <a:tr h="0"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u="none" strike="noStrike">
                        <a:solidFill>
                          <a:srgbClr val="990000"/>
                        </a:solidFill>
                        <a:effectLst/>
                      </a:endParaRPr>
                    </a:p>
                  </a:txBody>
                  <a:tcPr marL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u="none" strike="noStrike" dirty="0">
                        <a:solidFill>
                          <a:srgbClr val="990000"/>
                        </a:solidFill>
                        <a:effectLst/>
                      </a:endParaRPr>
                    </a:p>
                  </a:txBody>
                  <a:tcPr marL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68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you get in the box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763000" cy="4525963"/>
          </a:xfrm>
        </p:spPr>
        <p:txBody>
          <a:bodyPr>
            <a:normAutofit/>
          </a:bodyPr>
          <a:lstStyle/>
          <a:p>
            <a:pPr fontAlgn="ctr"/>
            <a:r>
              <a:rPr lang="en-US" sz="2800" dirty="0"/>
              <a:t>1 x </a:t>
            </a:r>
            <a:r>
              <a:rPr lang="en-US" sz="2800" dirty="0" err="1"/>
              <a:t>BaoFeng</a:t>
            </a:r>
            <a:r>
              <a:rPr lang="en-US" sz="2800" dirty="0"/>
              <a:t> UV-5R </a:t>
            </a:r>
            <a:endParaRPr lang="en-US" sz="2800" dirty="0" smtClean="0"/>
          </a:p>
          <a:p>
            <a:pPr lvl="1" fontAlgn="ctr"/>
            <a:r>
              <a:rPr lang="en-US" sz="2400" dirty="0" smtClean="0"/>
              <a:t>(</a:t>
            </a:r>
            <a:r>
              <a:rPr lang="en-US" sz="2400" dirty="0"/>
              <a:t>VHF136-174MHz / UHF 400-520MHz) Two-Way </a:t>
            </a:r>
            <a:r>
              <a:rPr lang="en-US" sz="2400" dirty="0" smtClean="0"/>
              <a:t>Radio</a:t>
            </a:r>
          </a:p>
          <a:p>
            <a:pPr lvl="1" fontAlgn="ctr"/>
            <a:r>
              <a:rPr lang="en-US" sz="2400" dirty="0"/>
              <a:t>1 x 7.4V 1800mAh Li-ion Battery </a:t>
            </a:r>
            <a:r>
              <a:rPr lang="en-US" sz="2400" dirty="0" smtClean="0"/>
              <a:t>Pack</a:t>
            </a:r>
          </a:p>
          <a:p>
            <a:pPr lvl="1" fontAlgn="ctr"/>
            <a:r>
              <a:rPr lang="en-US" sz="2400" dirty="0" smtClean="0"/>
              <a:t>Antenna 136-174/400-479.995Mhz</a:t>
            </a:r>
          </a:p>
          <a:p>
            <a:pPr lvl="1" fontAlgn="ctr"/>
            <a:r>
              <a:rPr lang="en-US" sz="2400" dirty="0" smtClean="0"/>
              <a:t>Earphone Mic/Headset</a:t>
            </a:r>
          </a:p>
          <a:p>
            <a:pPr lvl="1" fontAlgn="ctr"/>
            <a:r>
              <a:rPr lang="en-US" sz="2400" dirty="0" smtClean="0"/>
              <a:t>Belt Clip</a:t>
            </a:r>
          </a:p>
          <a:p>
            <a:pPr lvl="1" fontAlgn="ctr"/>
            <a:r>
              <a:rPr lang="en-US" sz="2400" dirty="0" smtClean="0"/>
              <a:t>Hand Strap</a:t>
            </a:r>
          </a:p>
          <a:p>
            <a:pPr lvl="1" fontAlgn="ctr"/>
            <a:r>
              <a:rPr lang="en-US" sz="2400" dirty="0" smtClean="0"/>
              <a:t>Desktop Charger</a:t>
            </a:r>
          </a:p>
        </p:txBody>
      </p:sp>
    </p:spTree>
    <p:extLst>
      <p:ext uri="{BB962C8B-B14F-4D97-AF65-F5344CB8AC3E}">
        <p14:creationId xmlns:p14="http://schemas.microsoft.com/office/powerpoint/2010/main" val="228813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5334000" cy="274638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VHF/UHF Repeaters</a:t>
            </a:r>
            <a:endParaRPr lang="en-US" sz="24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405383" y="6211669"/>
            <a:ext cx="173861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EC7A08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Repeater Guide</a:t>
            </a:r>
            <a:endParaRPr lang="en-US" altLang="en-US" b="1" dirty="0" smtClean="0">
              <a:solidFill>
                <a:srgbClr val="EC7A08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altLang="en-US" dirty="0" smtClean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82705"/>
            <a:ext cx="8833088" cy="560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87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5334000" cy="274638"/>
          </a:xfrm>
        </p:spPr>
        <p:txBody>
          <a:bodyPr>
            <a:normAutofit fontScale="90000"/>
          </a:bodyPr>
          <a:lstStyle/>
          <a:p>
            <a:r>
              <a:rPr lang="en-US" sz="1600" b="1" dirty="0" smtClean="0"/>
              <a:t>VHF Marine CH </a:t>
            </a:r>
            <a:r>
              <a:rPr lang="en-US" sz="1600" b="1" dirty="0" err="1" smtClean="0"/>
              <a:t>Freqs</a:t>
            </a:r>
            <a:endParaRPr lang="en-US" sz="1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457200"/>
            <a:ext cx="6045123" cy="9685560"/>
          </a:xfrm>
        </p:spPr>
      </p:pic>
    </p:spTree>
    <p:extLst>
      <p:ext uri="{BB962C8B-B14F-4D97-AF65-F5344CB8AC3E}">
        <p14:creationId xmlns:p14="http://schemas.microsoft.com/office/powerpoint/2010/main" val="321765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5334000" cy="274638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Weather CH </a:t>
            </a:r>
            <a:r>
              <a:rPr lang="en-US" sz="2400" b="1" dirty="0" err="1" smtClean="0"/>
              <a:t>Freqs</a:t>
            </a:r>
            <a:endParaRPr lang="en-US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017399"/>
              </p:ext>
            </p:extLst>
          </p:nvPr>
        </p:nvGraphicFramePr>
        <p:xfrm>
          <a:off x="228600" y="1143000"/>
          <a:ext cx="8229599" cy="640080"/>
        </p:xfrm>
        <a:graphic>
          <a:graphicData uri="http://schemas.openxmlformats.org/drawingml/2006/table">
            <a:tbl>
              <a:tblPr/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162.400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MHz 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162.425 </a:t>
                      </a:r>
                      <a:br>
                        <a:rPr lang="en-US"/>
                      </a:br>
                      <a:r>
                        <a:rPr lang="en-US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162.450 </a:t>
                      </a:r>
                      <a:br>
                        <a:rPr lang="en-US"/>
                      </a:br>
                      <a:r>
                        <a:rPr lang="en-US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162.475 </a:t>
                      </a:r>
                      <a:br>
                        <a:rPr lang="en-US" dirty="0"/>
                      </a:br>
                      <a:r>
                        <a:rPr lang="en-US" dirty="0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162.500 </a:t>
                      </a:r>
                      <a:br>
                        <a:rPr lang="en-US"/>
                      </a:br>
                      <a:r>
                        <a:rPr lang="en-US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162.525 </a:t>
                      </a:r>
                      <a:br>
                        <a:rPr lang="en-US"/>
                      </a:br>
                      <a:r>
                        <a:rPr lang="en-US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162.550 </a:t>
                      </a:r>
                      <a:br>
                        <a:rPr lang="en-US" dirty="0"/>
                      </a:br>
                      <a:r>
                        <a:rPr lang="en-US" dirty="0"/>
                        <a:t>MHz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EC7A08"/>
                </a:solidFill>
                <a:effectLst/>
                <a:latin typeface="Times New Roman" pitchFamily="18" charset="0"/>
                <a:cs typeface="Times New Roman" pitchFamily="18" charset="0"/>
              </a:rPr>
              <a:t>Nationwide Station Listing Using Broadcast Frequencies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7400" y="1828800"/>
            <a:ext cx="53340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/>
              <a:t>FRS CH </a:t>
            </a:r>
            <a:r>
              <a:rPr lang="en-US" sz="2400" b="1" dirty="0" err="1" smtClean="0"/>
              <a:t>Freqs</a:t>
            </a:r>
            <a:endParaRPr lang="en-US" sz="2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094" y="2103438"/>
            <a:ext cx="3984612" cy="45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3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5486400" cy="9906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How to program the UV-5R </a:t>
            </a:r>
            <a:br>
              <a:rPr lang="en-US" sz="2400" b="1" dirty="0" smtClean="0"/>
            </a:br>
            <a:r>
              <a:rPr lang="en-US" sz="2400" b="1" dirty="0" smtClean="0"/>
              <a:t>from the front keypad</a:t>
            </a:r>
            <a:endParaRPr lang="en-US" sz="24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7400" y="1828800"/>
            <a:ext cx="53340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71" y="1676399"/>
            <a:ext cx="8313457" cy="404336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057400" y="5719762"/>
            <a:ext cx="5486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/>
              <a:t>Six simple steps!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7439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Programming  with “Chirp”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3810000" cy="5181600"/>
          </a:xfrm>
        </p:spPr>
        <p:txBody>
          <a:bodyPr>
            <a:noAutofit/>
          </a:bodyPr>
          <a:lstStyle/>
          <a:p>
            <a:pPr marL="0" indent="0" fontAlgn="ctr">
              <a:buNone/>
            </a:pPr>
            <a:r>
              <a:rPr lang="en-US" sz="2400" dirty="0" smtClean="0"/>
              <a:t>Demo of Chirp Programming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826" y="3048000"/>
            <a:ext cx="5215280" cy="3601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99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High quality and in-depth User </a:t>
            </a:r>
            <a:r>
              <a:rPr lang="en-US" dirty="0" smtClean="0"/>
              <a:t>Manual </a:t>
            </a:r>
            <a:r>
              <a:rPr lang="en-US" dirty="0"/>
              <a:t>for </a:t>
            </a:r>
            <a:r>
              <a:rPr lang="en-US" dirty="0" err="1" smtClean="0"/>
              <a:t>Baofeng</a:t>
            </a:r>
            <a:r>
              <a:rPr lang="en-US" dirty="0" smtClean="0"/>
              <a:t> </a:t>
            </a:r>
            <a:r>
              <a:rPr lang="en-US" dirty="0"/>
              <a:t>radios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3810000" cy="5181600"/>
          </a:xfrm>
        </p:spPr>
        <p:txBody>
          <a:bodyPr>
            <a:noAutofit/>
          </a:bodyPr>
          <a:lstStyle/>
          <a:p>
            <a:pPr marL="0" indent="0" fontAlgn="ctr">
              <a:buNone/>
            </a:pPr>
            <a:r>
              <a:rPr lang="en-US" sz="2400" dirty="0" smtClean="0">
                <a:hlinkClick r:id="rId2"/>
              </a:rPr>
              <a:t>Chinese Radio Project</a:t>
            </a:r>
            <a:endParaRPr lang="en-US" sz="2400" dirty="0" smtClean="0"/>
          </a:p>
          <a:p>
            <a:pPr marL="0" indent="0" fontAlgn="ctr">
              <a:buNone/>
            </a:pPr>
            <a:endParaRPr lang="en-US" sz="2400" dirty="0"/>
          </a:p>
          <a:p>
            <a:pPr marL="0" indent="0" fontAlgn="ctr">
              <a:buNone/>
            </a:pPr>
            <a:endParaRPr lang="en-US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514600"/>
            <a:ext cx="4038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170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1_Office Theme</vt:lpstr>
      <vt:lpstr>2_Office Theme</vt:lpstr>
      <vt:lpstr>PowerPoint Presentation</vt:lpstr>
      <vt:lpstr>Before you buy an expensive UHF/VHF Radio  </vt:lpstr>
      <vt:lpstr>What you get in the box</vt:lpstr>
      <vt:lpstr>VHF/UHF Repeaters</vt:lpstr>
      <vt:lpstr>VHF Marine CH Freqs</vt:lpstr>
      <vt:lpstr>Weather CH Freqs</vt:lpstr>
      <vt:lpstr>How to program the UV-5R  from the front keypad</vt:lpstr>
      <vt:lpstr>Programming  with “Chirp”</vt:lpstr>
      <vt:lpstr>High quality and in-depth User Manual for Baofeng radios</vt:lpstr>
      <vt:lpstr>Secret Shortcuts</vt:lpstr>
      <vt:lpstr>Recommended accessories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Before you buy A ”Bioenno Power” battery Consider this:</dc:title>
  <dc:creator>William Johnson</dc:creator>
  <cp:lastModifiedBy>William Johnson</cp:lastModifiedBy>
  <cp:revision>26</cp:revision>
  <dcterms:created xsi:type="dcterms:W3CDTF">2017-10-26T22:19:19Z</dcterms:created>
  <dcterms:modified xsi:type="dcterms:W3CDTF">2020-07-05T17:45:04Z</dcterms:modified>
</cp:coreProperties>
</file>