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18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8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2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24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97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7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23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5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8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BD48D-C4E1-41D2-830E-2A0E6C41FF31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4E20A-2E45-4E9B-8879-8F2011FE4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2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ces.org/gokit.ht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muniverse.com/ke4nu450slimjim.htm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gc-ares.org/DBJ-2%20Roll%20up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64676"/>
            <a:ext cx="7772400" cy="20764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Do It Yourself</a:t>
            </a:r>
            <a:br>
              <a:rPr lang="en-US" b="1" dirty="0" smtClean="0"/>
            </a:br>
            <a:r>
              <a:rPr lang="en-US" b="1" dirty="0" smtClean="0"/>
              <a:t> VHF-UHF Antennas </a:t>
            </a:r>
            <a:br>
              <a:rPr lang="en-US" b="1" dirty="0" smtClean="0"/>
            </a:br>
            <a:r>
              <a:rPr lang="en-US" b="1" dirty="0" smtClean="0"/>
              <a:t>for </a:t>
            </a:r>
            <a:r>
              <a:rPr lang="en-US" b="1" dirty="0"/>
              <a:t>your Go </a:t>
            </a:r>
            <a:r>
              <a:rPr lang="en-US" b="1" dirty="0" smtClean="0"/>
              <a:t>Bag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014" y="5562600"/>
            <a:ext cx="6400800" cy="1752600"/>
          </a:xfrm>
        </p:spPr>
        <p:txBody>
          <a:bodyPr/>
          <a:lstStyle/>
          <a:p>
            <a:r>
              <a:rPr lang="en-US" b="1" dirty="0" smtClean="0"/>
              <a:t>by Brian Johnson, AB6UI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44989"/>
            <a:ext cx="3352800" cy="50085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2498651"/>
            <a:ext cx="2707092" cy="40439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46444" y="2498651"/>
            <a:ext cx="549894" cy="3362889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W6HA ARC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8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Go Bag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38862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Every </a:t>
            </a:r>
            <a:r>
              <a:rPr lang="en-US" dirty="0" smtClean="0"/>
              <a:t>ham radio Operator </a:t>
            </a:r>
            <a:r>
              <a:rPr lang="en-US" dirty="0"/>
              <a:t>should have a go-bag ready for an emergency.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can't carry everything and everyone has a different opinion about what is important. </a:t>
            </a:r>
            <a:endParaRPr lang="en-US" dirty="0" smtClean="0"/>
          </a:p>
          <a:p>
            <a:r>
              <a:rPr lang="en-US" dirty="0" smtClean="0"/>
              <a:t>Your go-bag should </a:t>
            </a:r>
            <a:r>
              <a:rPr lang="en-US" dirty="0"/>
              <a:t>be based upon your operating mode, experience and local conditions.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better to have the bare essentials always handy than to leave a bulky pack someplace where you can't get to it. </a:t>
            </a:r>
            <a:endParaRPr lang="en-US" dirty="0" smtClean="0"/>
          </a:p>
          <a:p>
            <a:endParaRPr lang="en-US" sz="29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447800"/>
            <a:ext cx="2601506" cy="3886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53890" y="5657671"/>
            <a:ext cx="65674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There are many valuable on-line resources</a:t>
            </a:r>
          </a:p>
          <a:p>
            <a:pPr lvl="1"/>
            <a:r>
              <a:rPr lang="en-US" sz="2500" dirty="0">
                <a:solidFill>
                  <a:srgbClr val="00B0F0"/>
                </a:solidFill>
                <a:hlinkClick r:id="rId3"/>
              </a:rPr>
              <a:t>http://www.races.org/gokit.htm</a:t>
            </a:r>
            <a:endParaRPr lang="en-US" sz="2500" dirty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8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4572000" y="2057400"/>
            <a:ext cx="4313518" cy="4114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“Rubber-Duck” </a:t>
            </a:r>
            <a:br>
              <a:rPr lang="en-US" dirty="0" smtClean="0"/>
            </a:br>
            <a:r>
              <a:rPr lang="en-US" dirty="0" smtClean="0"/>
              <a:t>antennas are marginal at best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62100"/>
            <a:ext cx="4419600" cy="5105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For a local  repeater a “Rubber-Duck</a:t>
            </a:r>
            <a:r>
              <a:rPr lang="en-US" sz="2000" smtClean="0"/>
              <a:t>” </a:t>
            </a:r>
            <a:r>
              <a:rPr lang="en-US" sz="2000" smtClean="0"/>
              <a:t>antenna </a:t>
            </a:r>
            <a:r>
              <a:rPr lang="en-US" sz="2000" dirty="0" smtClean="0"/>
              <a:t>may be acceptable.  But in the event of a prolonged power outage the ability to perform simplex operation is essential. </a:t>
            </a:r>
            <a:endParaRPr lang="en-US" sz="2000" dirty="0"/>
          </a:p>
          <a:p>
            <a:r>
              <a:rPr lang="en-US" sz="2000" dirty="0" smtClean="0"/>
              <a:t>The antennas discussed in this presentation are easy </a:t>
            </a:r>
            <a:r>
              <a:rPr lang="en-US" sz="2000" dirty="0"/>
              <a:t>to construct, </a:t>
            </a:r>
            <a:r>
              <a:rPr lang="en-US" sz="2000" dirty="0" smtClean="0"/>
              <a:t>low cost </a:t>
            </a:r>
            <a:r>
              <a:rPr lang="en-US" sz="2000" dirty="0"/>
              <a:t>and </a:t>
            </a:r>
            <a:r>
              <a:rPr lang="en-US" sz="2000" dirty="0" smtClean="0"/>
              <a:t>are </a:t>
            </a:r>
            <a:r>
              <a:rPr lang="en-US" sz="2000" dirty="0"/>
              <a:t>very compact. </a:t>
            </a:r>
            <a:endParaRPr lang="en-US" sz="2000" dirty="0" smtClean="0"/>
          </a:p>
          <a:p>
            <a:r>
              <a:rPr lang="en-US" sz="2000" dirty="0" smtClean="0"/>
              <a:t>They offer significant </a:t>
            </a:r>
            <a:r>
              <a:rPr lang="en-US" sz="2000" dirty="0"/>
              <a:t>improvement in </a:t>
            </a:r>
            <a:r>
              <a:rPr lang="en-US" sz="2000" dirty="0" smtClean="0"/>
              <a:t>performance on both </a:t>
            </a:r>
            <a:r>
              <a:rPr lang="en-US" sz="2000" dirty="0"/>
              <a:t>the </a:t>
            </a:r>
            <a:r>
              <a:rPr lang="en-US" sz="2000" dirty="0" smtClean="0"/>
              <a:t>VHF and </a:t>
            </a:r>
            <a:r>
              <a:rPr lang="en-US" sz="2000" dirty="0"/>
              <a:t>UHF bands compared to the stock </a:t>
            </a:r>
            <a:r>
              <a:rPr lang="en-US" sz="2000" dirty="0" smtClean="0"/>
              <a:t>“Rubber-Duck” </a:t>
            </a:r>
            <a:r>
              <a:rPr lang="en-US" sz="2000" dirty="0"/>
              <a:t>included with a </a:t>
            </a:r>
            <a:r>
              <a:rPr lang="en-US" sz="2000" dirty="0" smtClean="0"/>
              <a:t>hand held transceiver.</a:t>
            </a:r>
          </a:p>
          <a:p>
            <a:r>
              <a:rPr lang="en-US" sz="2000" dirty="0" smtClean="0"/>
              <a:t>Are a valuable asset for emergency applications.</a:t>
            </a:r>
            <a:endParaRPr lang="en-US" sz="2000" dirty="0">
              <a:solidFill>
                <a:srgbClr val="00B0F0"/>
              </a:solidFill>
            </a:endParaRPr>
          </a:p>
        </p:txBody>
      </p:sp>
      <p:pic>
        <p:nvPicPr>
          <p:cNvPr id="1026" name="Picture 2" descr="http://uwcmc.org/cms/wp-content/uploads/2008/05/rubber-du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609" y="2660650"/>
            <a:ext cx="2908300" cy="290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>
            <a:stCxn id="6" idx="1"/>
            <a:endCxn id="6" idx="5"/>
          </p:cNvCxnSpPr>
          <p:nvPr/>
        </p:nvCxnSpPr>
        <p:spPr>
          <a:xfrm>
            <a:off x="5203700" y="2659999"/>
            <a:ext cx="3050118" cy="29096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97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hamuniverse.com/450ohmladderlineslimjim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3629025" cy="45148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450 OHM Ladder Line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2M Slim </a:t>
            </a:r>
            <a:r>
              <a:rPr lang="en-US" b="1" dirty="0"/>
              <a:t>Jim Antenna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524000"/>
            <a:ext cx="3962400" cy="4362450"/>
          </a:xfrm>
        </p:spPr>
        <p:txBody>
          <a:bodyPr>
            <a:normAutofit/>
          </a:bodyPr>
          <a:lstStyle/>
          <a:p>
            <a:r>
              <a:rPr lang="en-US" sz="2800" b="1" dirty="0"/>
              <a:t>Want to homebrew an antenna for 2M? </a:t>
            </a:r>
            <a:endParaRPr lang="en-US" sz="2800" b="1" dirty="0" smtClean="0"/>
          </a:p>
          <a:p>
            <a:r>
              <a:rPr lang="en-US" sz="2800" b="1" dirty="0" smtClean="0"/>
              <a:t>Want </a:t>
            </a:r>
            <a:r>
              <a:rPr lang="en-US" sz="2800" b="1" dirty="0"/>
              <a:t>something </a:t>
            </a:r>
            <a:r>
              <a:rPr lang="en-US" sz="2800" b="1" dirty="0" smtClean="0"/>
              <a:t>that actually </a:t>
            </a:r>
            <a:r>
              <a:rPr lang="en-US" sz="2800" b="1" dirty="0"/>
              <a:t>works </a:t>
            </a:r>
            <a:r>
              <a:rPr lang="en-US" sz="2800" b="1" dirty="0" smtClean="0"/>
              <a:t>well?</a:t>
            </a:r>
          </a:p>
          <a:p>
            <a:r>
              <a:rPr lang="en-US" sz="2800" b="1" dirty="0" smtClean="0"/>
              <a:t>Want </a:t>
            </a:r>
            <a:r>
              <a:rPr lang="en-US" sz="2800" b="1" dirty="0"/>
              <a:t>to get it up and running in an hour or </a:t>
            </a:r>
            <a:r>
              <a:rPr lang="en-US" sz="2800" b="1" dirty="0" smtClean="0"/>
              <a:t>less?</a:t>
            </a:r>
          </a:p>
          <a:p>
            <a:r>
              <a:rPr lang="en-US" sz="2800" b="1" dirty="0" smtClean="0"/>
              <a:t>Enter </a:t>
            </a:r>
            <a:r>
              <a:rPr lang="en-US" sz="2800" b="1" dirty="0"/>
              <a:t>the slim </a:t>
            </a:r>
            <a:r>
              <a:rPr lang="en-US" sz="2800" b="1" dirty="0" err="1"/>
              <a:t>jim</a:t>
            </a:r>
            <a:r>
              <a:rPr lang="en-US" sz="2800" b="1" dirty="0"/>
              <a:t> variation on the </a:t>
            </a:r>
            <a:r>
              <a:rPr lang="en-US" sz="2800" b="1" dirty="0" err="1"/>
              <a:t>jpole</a:t>
            </a:r>
            <a:r>
              <a:rPr lang="en-US" sz="2800" b="1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5920120"/>
            <a:ext cx="4288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The 450 OHM Ladder Line Slim Jim Antenna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30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300 OHM “TV” Line </a:t>
            </a:r>
            <a:br>
              <a:rPr lang="en-US" b="1" dirty="0" smtClean="0"/>
            </a:br>
            <a:r>
              <a:rPr lang="en-US" b="1" dirty="0" smtClean="0"/>
              <a:t>Dual Band J-Pole Antenna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This antenna can </a:t>
            </a:r>
            <a:r>
              <a:rPr lang="en-US" sz="2400" dirty="0"/>
              <a:t>easily fit inside a </a:t>
            </a:r>
            <a:r>
              <a:rPr lang="en-US" sz="2400" dirty="0" smtClean="0"/>
              <a:t>“go bag” </a:t>
            </a:r>
            <a:r>
              <a:rPr lang="en-US" sz="2400" dirty="0"/>
              <a:t>or </a:t>
            </a:r>
            <a:r>
              <a:rPr lang="en-US" sz="2400" dirty="0" smtClean="0"/>
              <a:t>a large </a:t>
            </a:r>
            <a:r>
              <a:rPr lang="en-US" sz="2400" dirty="0"/>
              <a:t>pocket. </a:t>
            </a:r>
            <a:endParaRPr lang="en-US" sz="2400" dirty="0" smtClean="0"/>
          </a:p>
          <a:p>
            <a:r>
              <a:rPr lang="en-US" sz="2400" dirty="0" smtClean="0"/>
              <a:t>It </a:t>
            </a:r>
            <a:r>
              <a:rPr lang="en-US" sz="2400" dirty="0"/>
              <a:t>is far less complex than </a:t>
            </a:r>
            <a:r>
              <a:rPr lang="en-US" sz="2400" dirty="0" smtClean="0"/>
              <a:t>what would </a:t>
            </a:r>
            <a:r>
              <a:rPr lang="en-US" sz="2400" dirty="0"/>
              <a:t>be needed for a single band </a:t>
            </a:r>
            <a:r>
              <a:rPr lang="en-US" sz="2400" dirty="0" smtClean="0"/>
              <a:t>ground plane 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his </a:t>
            </a:r>
            <a:r>
              <a:rPr lang="en-US" sz="2400" dirty="0"/>
              <a:t>antenna will consistently </a:t>
            </a:r>
            <a:r>
              <a:rPr lang="en-US" sz="2400" dirty="0" smtClean="0"/>
              <a:t>outperform a </a:t>
            </a:r>
            <a:r>
              <a:rPr lang="en-US" sz="2400" dirty="0"/>
              <a:t>ground plane using 3 or 4 radials.</a:t>
            </a:r>
          </a:p>
          <a:p>
            <a:r>
              <a:rPr lang="en-US" sz="2400" dirty="0" smtClean="0"/>
              <a:t>Construction time about 1 hour</a:t>
            </a:r>
          </a:p>
          <a:p>
            <a:r>
              <a:rPr lang="en-US" sz="2400" dirty="0" smtClean="0"/>
              <a:t>Setup </a:t>
            </a:r>
            <a:r>
              <a:rPr lang="en-US" sz="2400" dirty="0"/>
              <a:t>time is less than a minute.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828800"/>
            <a:ext cx="3540366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19400" y="6199876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Fong "The DBJ-2" a VHF-UHF J-Pole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1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696200" cy="2743199"/>
          </a:xfrm>
        </p:spPr>
        <p:txBody>
          <a:bodyPr>
            <a:normAutofit fontScale="40000" lnSpcReduction="20000"/>
          </a:bodyPr>
          <a:lstStyle/>
          <a:p>
            <a:r>
              <a:rPr lang="en-US" sz="7000" b="1" dirty="0" smtClean="0"/>
              <a:t>The examples presented show how to make a portable “roll-up” antenna for your go-bag</a:t>
            </a:r>
          </a:p>
          <a:p>
            <a:r>
              <a:rPr lang="en-US" sz="7000" b="1" dirty="0" smtClean="0"/>
              <a:t>Both antennas are easy to construct, are low cost and very compact.</a:t>
            </a:r>
          </a:p>
          <a:p>
            <a:r>
              <a:rPr lang="en-US" sz="7000" b="1" dirty="0" smtClean="0"/>
              <a:t>Both provide a significant improvement in performance over a “rubber-duck”</a:t>
            </a:r>
          </a:p>
          <a:p>
            <a:pPr marL="0" indent="0">
              <a:buNone/>
            </a:pP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3074" name="Picture 2" descr="http://www.quizzica.org/wp-content/uploads/2014/02/ar1230864084740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108450"/>
            <a:ext cx="3561729" cy="236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87" y="4191000"/>
            <a:ext cx="46002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Now, go make something homemade. Lemonade would be nice on a hot day!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1938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 for 300 OHM dual band antenna</a:t>
            </a:r>
          </a:p>
          <a:p>
            <a:pPr lvl="1"/>
            <a:r>
              <a:rPr lang="en-US" dirty="0" smtClean="0"/>
              <a:t>3 ft 300 OHM “TV wire”		$1.20</a:t>
            </a:r>
          </a:p>
          <a:p>
            <a:pPr lvl="1"/>
            <a:r>
              <a:rPr lang="en-US" dirty="0" smtClean="0"/>
              <a:t>5 ft RG-174 				$1.45</a:t>
            </a:r>
          </a:p>
          <a:p>
            <a:pPr lvl="1"/>
            <a:r>
              <a:rPr lang="en-US" dirty="0" smtClean="0"/>
              <a:t>1 BNC Male 				$0.60</a:t>
            </a:r>
          </a:p>
          <a:p>
            <a:pPr lvl="1"/>
            <a:r>
              <a:rPr lang="en-US" dirty="0" smtClean="0"/>
              <a:t>Misc 20GA wire &amp; Shrink Tube	$0.75</a:t>
            </a:r>
          </a:p>
          <a:p>
            <a:pPr lvl="1"/>
            <a:endParaRPr lang="en-US" dirty="0" smtClean="0"/>
          </a:p>
          <a:p>
            <a:pPr lvl="1"/>
            <a:r>
              <a:rPr lang="en-US" smtClean="0"/>
              <a:t>TOTAL ~ $4.00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378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Do It Yourself  VHF-UHF Antennas  for your Go Bag </vt:lpstr>
      <vt:lpstr>What is a Go Bag ?</vt:lpstr>
      <vt:lpstr>“Rubber-Duck”  antennas are marginal at best </vt:lpstr>
      <vt:lpstr>The 450 OHM Ladder Line  2M Slim Jim Antenna</vt:lpstr>
      <vt:lpstr>The 300 OHM “TV” Line  Dual Band J-Pole Antenna</vt:lpstr>
      <vt:lpstr>Conclusion</vt:lpstr>
      <vt:lpstr>Backup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DIY VHF UHF Antenna for your Go Bag</dc:title>
  <dc:creator>Brian</dc:creator>
  <cp:lastModifiedBy>Brian</cp:lastModifiedBy>
  <cp:revision>22</cp:revision>
  <dcterms:created xsi:type="dcterms:W3CDTF">2014-08-18T20:45:46Z</dcterms:created>
  <dcterms:modified xsi:type="dcterms:W3CDTF">2015-01-29T15:44:01Z</dcterms:modified>
</cp:coreProperties>
</file>